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y="5143500" cx="9144000"/>
  <p:notesSz cx="6858000" cy="9144000"/>
  <p:embeddedFontLst>
    <p:embeddedFont>
      <p:font typeface="Fredoka One"/>
      <p:regular r:id="rId62"/>
    </p:embeddedFont>
    <p:embeddedFont>
      <p:font typeface="Palanquin Dark"/>
      <p:regular r:id="rId63"/>
      <p:bold r:id="rId64"/>
    </p:embeddedFont>
    <p:embeddedFont>
      <p:font typeface="Source Sans Pro"/>
      <p:regular r:id="rId65"/>
      <p:bold r:id="rId66"/>
      <p:italic r:id="rId67"/>
      <p:boldItalic r:id="rId68"/>
    </p:embeddedFont>
    <p:embeddedFont>
      <p:font typeface="Space Grotesk"/>
      <p:regular r:id="rId69"/>
      <p:bold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71" roundtripDataSignature="AMtx7mjb8I49JDxqmXghq7tvGHXAqU8D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EDBECB3-2FB8-47EF-AD9B-3E86DA526D32}">
  <a:tblStyle styleId="{8EDBECB3-2FB8-47EF-AD9B-3E86DA526D3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customschemas.google.com/relationships/presentationmetadata" Target="metadata"/><Relationship Id="rId70" Type="http://schemas.openxmlformats.org/officeDocument/2006/relationships/font" Target="fonts/SpaceGrotesk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FredokaOne-regular.fntdata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PalanquinDark-bold.fntdata"/><Relationship Id="rId63" Type="http://schemas.openxmlformats.org/officeDocument/2006/relationships/font" Target="fonts/PalanquinDark-regular.fntdata"/><Relationship Id="rId22" Type="http://schemas.openxmlformats.org/officeDocument/2006/relationships/slide" Target="slides/slide17.xml"/><Relationship Id="rId66" Type="http://schemas.openxmlformats.org/officeDocument/2006/relationships/font" Target="fonts/SourceSansPro-bold.fntdata"/><Relationship Id="rId21" Type="http://schemas.openxmlformats.org/officeDocument/2006/relationships/slide" Target="slides/slide16.xml"/><Relationship Id="rId65" Type="http://schemas.openxmlformats.org/officeDocument/2006/relationships/font" Target="fonts/SourceSansPro-regular.fntdata"/><Relationship Id="rId24" Type="http://schemas.openxmlformats.org/officeDocument/2006/relationships/slide" Target="slides/slide19.xml"/><Relationship Id="rId68" Type="http://schemas.openxmlformats.org/officeDocument/2006/relationships/font" Target="fonts/SourceSansPro-boldItalic.fntdata"/><Relationship Id="rId23" Type="http://schemas.openxmlformats.org/officeDocument/2006/relationships/slide" Target="slides/slide18.xml"/><Relationship Id="rId67" Type="http://schemas.openxmlformats.org/officeDocument/2006/relationships/font" Target="fonts/SourceSansPro-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SpaceGrotesk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2" name="Google Shape;133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12fcd28be54_2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2" name="Google Shape;1572;g12fcd28be54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12fcd28be54_1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0" name="Google Shape;1580;g12fcd28be5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12fcd28be54_2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1" name="Google Shape;1591;g12fcd28be54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12fcd28be54_2_1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8" name="Google Shape;1598;g12fcd28be54_2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12fcd28be54_2_1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6" name="Google Shape;1606;g12fcd28be54_2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3" name="Google Shape;161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12fcd28be54_3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5" name="Google Shape;1635;g12fcd28be54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g12fcd28be54_3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2" name="Google Shape;1682;g12fcd28be54_3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g12fcd28be54_3_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4" name="Google Shape;1704;g12fcd28be54_3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g12fcd28be54_3_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1" name="Google Shape;1711;g12fcd28be54_3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4" name="Google Shape;141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g12fcd28be54_3_1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9" name="Google Shape;1719;g12fcd28be54_3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g12fcd28be54_3_1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6" name="Google Shape;1726;g12fcd28be54_3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12fcd28be54_3_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4" name="Google Shape;1734;g12fcd28be54_3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12fcd28be54_3_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2" name="Google Shape;1742;g12fcd28be54_3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9" name="Google Shape;178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g12fcd28be54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1" name="Google Shape;1811;g12fcd28be54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2" name="Google Shape;191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g12fcd28be54_0_2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3" name="Google Shape;1943;g12fcd28be54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g12fcd28be54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0" name="Google Shape;1970;g12fcd28be54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2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12fcd28be54_0_3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4" name="Google Shape;1984;g12fcd28be54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7" name="Google Shape;144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g12fcd28be54_0_3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1" name="Google Shape;2011;g12fcd28be54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6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g12fcd28be54_0_4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8" name="Google Shape;2038;g12fcd28be54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g12fcd28be54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5" name="Google Shape;2065;g12fcd28be54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7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9" name="Google Shape;214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4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g12fcd28be54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6" name="Google Shape;2196;g12fcd28be54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12fcd28be54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8" name="Google Shape;2218;g12fcd28be54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8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g12fcd28be54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0" name="Google Shape;2240;g12fcd28be54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g12fcd28be54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2" name="Google Shape;2262;g12fcd28be54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7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g12fcd28be54_0_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9" name="Google Shape;2329;g12fcd28be54_0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9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1" name="Google Shape;240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9" name="Google Shape;146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4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6" name="Google Shape;248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0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1" name="Google Shape;2531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2" name="Google Shape;253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2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" name="Google Shape;2583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4" name="Google Shape;258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6" name="Shape 2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7" name="Google Shape;2597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8" name="Google Shape;259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4" name="Google Shape;266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2" name="Google Shape;270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0" name="Google Shape;2720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1" name="Google Shape;272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2" name="Google Shape;2742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3" name="Google Shape;274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3" name="Shape 2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4" name="Google Shape;2794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5" name="Google Shape;279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3" name="Google Shape;284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7" name="Google Shape;147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7" name="Google Shape;290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9" name="Shape 2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0" name="Google Shape;2960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1" name="Google Shape;296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0" name="Shape 3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" name="Google Shape;3061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2" name="Google Shape;306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1" name="Shape 3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" name="Google Shape;3102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3" name="Google Shape;310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5" name="Google Shape;312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1" name="Shape 3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2" name="Google Shape;3202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3" name="Google Shape;320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7" name="Google Shape;330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4" name="Google Shape;152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12fcd28be54_2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8" name="Google Shape;1548;g12fcd28be54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12fcd28be54_2_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5" name="Google Shape;1555;g12fcd28be54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12fcd28be54_2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4" name="Google Shape;1564;g12fcd28be54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2"/>
          <p:cNvSpPr txBox="1"/>
          <p:nvPr>
            <p:ph type="ctrTitle"/>
          </p:nvPr>
        </p:nvSpPr>
        <p:spPr>
          <a:xfrm>
            <a:off x="803620" y="1587212"/>
            <a:ext cx="4283700" cy="18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52"/>
          <p:cNvSpPr txBox="1"/>
          <p:nvPr>
            <p:ph idx="1" type="subTitle"/>
          </p:nvPr>
        </p:nvSpPr>
        <p:spPr>
          <a:xfrm>
            <a:off x="803620" y="4067760"/>
            <a:ext cx="42837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52"/>
          <p:cNvGrpSpPr/>
          <p:nvPr/>
        </p:nvGrpSpPr>
        <p:grpSpPr>
          <a:xfrm>
            <a:off x="152400" y="157303"/>
            <a:ext cx="7589841" cy="4524094"/>
            <a:chOff x="152400" y="157303"/>
            <a:chExt cx="7589841" cy="4524094"/>
          </a:xfrm>
        </p:grpSpPr>
        <p:grpSp>
          <p:nvGrpSpPr>
            <p:cNvPr id="12" name="Google Shape;12;p52"/>
            <p:cNvGrpSpPr/>
            <p:nvPr/>
          </p:nvGrpSpPr>
          <p:grpSpPr>
            <a:xfrm>
              <a:off x="152400" y="157303"/>
              <a:ext cx="1540068" cy="983967"/>
              <a:chOff x="-363350" y="-51188"/>
              <a:chExt cx="1540068" cy="983967"/>
            </a:xfrm>
          </p:grpSpPr>
          <p:sp>
            <p:nvSpPr>
              <p:cNvPr id="13" name="Google Shape;13;p52"/>
              <p:cNvSpPr/>
              <p:nvPr/>
            </p:nvSpPr>
            <p:spPr>
              <a:xfrm rot="5400000">
                <a:off x="1129720" y="-51163"/>
                <a:ext cx="43" cy="93951"/>
              </a:xfrm>
              <a:custGeom>
                <a:rect b="b" l="l" r="r" t="t"/>
                <a:pathLst>
                  <a:path extrusionOk="0" fill="none" h="2190" w="1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52"/>
              <p:cNvSpPr/>
              <p:nvPr/>
            </p:nvSpPr>
            <p:spPr>
              <a:xfrm rot="5400000">
                <a:off x="840874" y="-51807"/>
                <a:ext cx="43" cy="95238"/>
              </a:xfrm>
              <a:custGeom>
                <a:rect b="b" l="l" r="r" t="t"/>
                <a:pathLst>
                  <a:path extrusionOk="0" fill="none" h="2220" w="1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52"/>
              <p:cNvSpPr/>
              <p:nvPr/>
            </p:nvSpPr>
            <p:spPr>
              <a:xfrm rot="5400000">
                <a:off x="551385" y="-51807"/>
                <a:ext cx="43" cy="95238"/>
              </a:xfrm>
              <a:custGeom>
                <a:rect b="b" l="l" r="r" t="t"/>
                <a:pathLst>
                  <a:path extrusionOk="0" fill="none" h="2220" w="1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52"/>
              <p:cNvSpPr/>
              <p:nvPr/>
            </p:nvSpPr>
            <p:spPr>
              <a:xfrm rot="5400000">
                <a:off x="262582" y="-51163"/>
                <a:ext cx="43" cy="93951"/>
              </a:xfrm>
              <a:custGeom>
                <a:rect b="b" l="l" r="r" t="t"/>
                <a:pathLst>
                  <a:path extrusionOk="0" fill="none" h="2190" w="1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52"/>
              <p:cNvSpPr/>
              <p:nvPr/>
            </p:nvSpPr>
            <p:spPr>
              <a:xfrm rot="5400000">
                <a:off x="-26264" y="-51807"/>
                <a:ext cx="43" cy="95238"/>
              </a:xfrm>
              <a:custGeom>
                <a:rect b="b" l="l" r="r" t="t"/>
                <a:pathLst>
                  <a:path extrusionOk="0" fill="none" h="2220" w="1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8" name="Google Shape;18;p52"/>
              <p:cNvGrpSpPr/>
              <p:nvPr/>
            </p:nvGrpSpPr>
            <p:grpSpPr>
              <a:xfrm>
                <a:off x="-363350" y="-51187"/>
                <a:ext cx="1540068" cy="983967"/>
                <a:chOff x="-363350" y="-51188"/>
                <a:chExt cx="1540068" cy="983967"/>
              </a:xfrm>
            </p:grpSpPr>
            <p:sp>
              <p:nvSpPr>
                <p:cNvPr id="19" name="Google Shape;19;p52"/>
                <p:cNvSpPr/>
                <p:nvPr/>
              </p:nvSpPr>
              <p:spPr>
                <a:xfrm rot="5400000">
                  <a:off x="-362688" y="884495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19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" name="Google Shape;20;p52"/>
                <p:cNvSpPr/>
                <p:nvPr/>
              </p:nvSpPr>
              <p:spPr>
                <a:xfrm>
                  <a:off x="-315731" y="837541"/>
                  <a:ext cx="0" cy="95238"/>
                </a:xfrm>
                <a:custGeom>
                  <a:rect b="b" l="l" r="r" t="t"/>
                  <a:pathLst>
                    <a:path extrusionOk="0" fill="none" h="2220" w="12000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" name="Google Shape;21;p52"/>
                <p:cNvSpPr/>
                <p:nvPr/>
              </p:nvSpPr>
              <p:spPr>
                <a:xfrm rot="5400000">
                  <a:off x="1082098" y="58846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" name="Google Shape;22;p52"/>
                <p:cNvSpPr/>
                <p:nvPr/>
              </p:nvSpPr>
              <p:spPr>
                <a:xfrm rot="5400000">
                  <a:off x="1129720" y="542178"/>
                  <a:ext cx="43" cy="93951"/>
                </a:xfrm>
                <a:custGeom>
                  <a:rect b="b" l="l" r="r" t="t"/>
                  <a:pathLst>
                    <a:path extrusionOk="0" fill="none" h="2190" w="1">
                      <a:moveTo>
                        <a:pt x="0" y="2189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" name="Google Shape;23;p52"/>
                <p:cNvSpPr/>
                <p:nvPr/>
              </p:nvSpPr>
              <p:spPr>
                <a:xfrm rot="5400000">
                  <a:off x="792652" y="58846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19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" name="Google Shape;24;p52"/>
                <p:cNvSpPr/>
                <p:nvPr/>
              </p:nvSpPr>
              <p:spPr>
                <a:xfrm rot="5400000">
                  <a:off x="840874" y="541535"/>
                  <a:ext cx="43" cy="95238"/>
                </a:xfrm>
                <a:custGeom>
                  <a:rect b="b" l="l" r="r" t="t"/>
                  <a:pathLst>
                    <a:path extrusionOk="0" fill="none" h="2220" w="1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" name="Google Shape;25;p52"/>
                <p:cNvSpPr/>
                <p:nvPr/>
              </p:nvSpPr>
              <p:spPr>
                <a:xfrm rot="5400000">
                  <a:off x="504450" y="58846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" name="Google Shape;26;p52"/>
                <p:cNvSpPr/>
                <p:nvPr/>
              </p:nvSpPr>
              <p:spPr>
                <a:xfrm rot="5400000">
                  <a:off x="551385" y="541535"/>
                  <a:ext cx="43" cy="95238"/>
                </a:xfrm>
                <a:custGeom>
                  <a:rect b="b" l="l" r="r" t="t"/>
                  <a:pathLst>
                    <a:path extrusionOk="0" fill="none" h="2220" w="1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" name="Google Shape;27;p52"/>
                <p:cNvSpPr/>
                <p:nvPr/>
              </p:nvSpPr>
              <p:spPr>
                <a:xfrm rot="5400000">
                  <a:off x="214960" y="58846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" name="Google Shape;28;p52"/>
                <p:cNvSpPr/>
                <p:nvPr/>
              </p:nvSpPr>
              <p:spPr>
                <a:xfrm rot="5400000">
                  <a:off x="262582" y="542178"/>
                  <a:ext cx="43" cy="93951"/>
                </a:xfrm>
                <a:custGeom>
                  <a:rect b="b" l="l" r="r" t="t"/>
                  <a:pathLst>
                    <a:path extrusionOk="0" fill="none" h="2190" w="1">
                      <a:moveTo>
                        <a:pt x="0" y="2189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" name="Google Shape;29;p52"/>
                <p:cNvSpPr/>
                <p:nvPr/>
              </p:nvSpPr>
              <p:spPr>
                <a:xfrm rot="5400000">
                  <a:off x="-74529" y="58846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" name="Google Shape;30;p52"/>
                <p:cNvSpPr/>
                <p:nvPr/>
              </p:nvSpPr>
              <p:spPr>
                <a:xfrm rot="5400000">
                  <a:off x="-26264" y="541535"/>
                  <a:ext cx="43" cy="95238"/>
                </a:xfrm>
                <a:custGeom>
                  <a:rect b="b" l="l" r="r" t="t"/>
                  <a:pathLst>
                    <a:path extrusionOk="0" fill="none" h="2220" w="1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" name="Google Shape;31;p52"/>
                <p:cNvSpPr/>
                <p:nvPr/>
              </p:nvSpPr>
              <p:spPr>
                <a:xfrm rot="5400000">
                  <a:off x="-362688" y="58846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" name="Google Shape;32;p52"/>
                <p:cNvSpPr/>
                <p:nvPr/>
              </p:nvSpPr>
              <p:spPr>
                <a:xfrm rot="5400000">
                  <a:off x="-315753" y="541535"/>
                  <a:ext cx="43" cy="95238"/>
                </a:xfrm>
                <a:custGeom>
                  <a:rect b="b" l="l" r="r" t="t"/>
                  <a:pathLst>
                    <a:path extrusionOk="0" fill="none" h="2220" w="1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" name="Google Shape;33;p52"/>
                <p:cNvSpPr/>
                <p:nvPr/>
              </p:nvSpPr>
              <p:spPr>
                <a:xfrm rot="5400000">
                  <a:off x="1082098" y="292440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" name="Google Shape;34;p52"/>
                <p:cNvSpPr/>
                <p:nvPr/>
              </p:nvSpPr>
              <p:spPr>
                <a:xfrm rot="5400000">
                  <a:off x="1129720" y="244821"/>
                  <a:ext cx="43" cy="93951"/>
                </a:xfrm>
                <a:custGeom>
                  <a:rect b="b" l="l" r="r" t="t"/>
                  <a:pathLst>
                    <a:path extrusionOk="0" fill="none" h="2190" w="1">
                      <a:moveTo>
                        <a:pt x="1" y="2189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" name="Google Shape;35;p52"/>
                <p:cNvSpPr/>
                <p:nvPr/>
              </p:nvSpPr>
              <p:spPr>
                <a:xfrm rot="5400000">
                  <a:off x="792652" y="292440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" name="Google Shape;36;p52"/>
                <p:cNvSpPr/>
                <p:nvPr/>
              </p:nvSpPr>
              <p:spPr>
                <a:xfrm rot="5400000">
                  <a:off x="840874" y="244178"/>
                  <a:ext cx="43" cy="95238"/>
                </a:xfrm>
                <a:custGeom>
                  <a:rect b="b" l="l" r="r" t="t"/>
                  <a:pathLst>
                    <a:path extrusionOk="0" fill="none" h="2220" w="1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" name="Google Shape;37;p52"/>
                <p:cNvSpPr/>
                <p:nvPr/>
              </p:nvSpPr>
              <p:spPr>
                <a:xfrm rot="5400000">
                  <a:off x="504450" y="292440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" name="Google Shape;38;p52"/>
                <p:cNvSpPr/>
                <p:nvPr/>
              </p:nvSpPr>
              <p:spPr>
                <a:xfrm rot="5400000">
                  <a:off x="551385" y="244178"/>
                  <a:ext cx="43" cy="95238"/>
                </a:xfrm>
                <a:custGeom>
                  <a:rect b="b" l="l" r="r" t="t"/>
                  <a:pathLst>
                    <a:path extrusionOk="0" fill="none" h="2220" w="1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" name="Google Shape;39;p52"/>
                <p:cNvSpPr/>
                <p:nvPr/>
              </p:nvSpPr>
              <p:spPr>
                <a:xfrm rot="5400000">
                  <a:off x="214960" y="292440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" name="Google Shape;40;p52"/>
                <p:cNvSpPr/>
                <p:nvPr/>
              </p:nvSpPr>
              <p:spPr>
                <a:xfrm rot="5400000">
                  <a:off x="262582" y="244821"/>
                  <a:ext cx="43" cy="93951"/>
                </a:xfrm>
                <a:custGeom>
                  <a:rect b="b" l="l" r="r" t="t"/>
                  <a:pathLst>
                    <a:path extrusionOk="0" fill="none" h="2190" w="1">
                      <a:moveTo>
                        <a:pt x="1" y="2189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" name="Google Shape;41;p52"/>
                <p:cNvSpPr/>
                <p:nvPr/>
              </p:nvSpPr>
              <p:spPr>
                <a:xfrm rot="5400000">
                  <a:off x="-74529" y="292440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" name="Google Shape;42;p52"/>
                <p:cNvSpPr/>
                <p:nvPr/>
              </p:nvSpPr>
              <p:spPr>
                <a:xfrm rot="5400000">
                  <a:off x="-26264" y="244178"/>
                  <a:ext cx="43" cy="95238"/>
                </a:xfrm>
                <a:custGeom>
                  <a:rect b="b" l="l" r="r" t="t"/>
                  <a:pathLst>
                    <a:path extrusionOk="0" fill="none" h="2220" w="1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" name="Google Shape;43;p52"/>
                <p:cNvSpPr/>
                <p:nvPr/>
              </p:nvSpPr>
              <p:spPr>
                <a:xfrm rot="5400000">
                  <a:off x="-362688" y="292440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" name="Google Shape;44;p52"/>
                <p:cNvSpPr/>
                <p:nvPr/>
              </p:nvSpPr>
              <p:spPr>
                <a:xfrm rot="5400000">
                  <a:off x="-315753" y="244178"/>
                  <a:ext cx="43" cy="95238"/>
                </a:xfrm>
                <a:custGeom>
                  <a:rect b="b" l="l" r="r" t="t"/>
                  <a:pathLst>
                    <a:path extrusionOk="0" fill="none" h="2220" w="1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" name="Google Shape;45;p52"/>
                <p:cNvSpPr/>
                <p:nvPr/>
              </p:nvSpPr>
              <p:spPr>
                <a:xfrm rot="5400000">
                  <a:off x="1082098" y="-358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" name="Google Shape;46;p52"/>
                <p:cNvSpPr/>
                <p:nvPr/>
              </p:nvSpPr>
              <p:spPr>
                <a:xfrm rot="5400000">
                  <a:off x="792652" y="-358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" name="Google Shape;47;p52"/>
                <p:cNvSpPr/>
                <p:nvPr/>
              </p:nvSpPr>
              <p:spPr>
                <a:xfrm rot="5400000">
                  <a:off x="504450" y="-358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" name="Google Shape;48;p52"/>
                <p:cNvSpPr/>
                <p:nvPr/>
              </p:nvSpPr>
              <p:spPr>
                <a:xfrm rot="5400000">
                  <a:off x="214960" y="-358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" name="Google Shape;49;p52"/>
                <p:cNvSpPr/>
                <p:nvPr/>
              </p:nvSpPr>
              <p:spPr>
                <a:xfrm rot="5400000">
                  <a:off x="-74529" y="-358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" name="Google Shape;50;p52"/>
                <p:cNvSpPr/>
                <p:nvPr/>
              </p:nvSpPr>
              <p:spPr>
                <a:xfrm rot="5400000">
                  <a:off x="-362688" y="-358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1" name="Google Shape;51;p52"/>
              <p:cNvSpPr/>
              <p:nvPr/>
            </p:nvSpPr>
            <p:spPr>
              <a:xfrm rot="5400000">
                <a:off x="-315753" y="-51807"/>
                <a:ext cx="43" cy="95238"/>
              </a:xfrm>
              <a:custGeom>
                <a:rect b="b" l="l" r="r" t="t"/>
                <a:pathLst>
                  <a:path extrusionOk="0" fill="none" h="2220" w="1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" name="Google Shape;52;p52"/>
            <p:cNvGrpSpPr/>
            <p:nvPr/>
          </p:nvGrpSpPr>
          <p:grpSpPr>
            <a:xfrm>
              <a:off x="5538440" y="3930550"/>
              <a:ext cx="2203800" cy="750847"/>
              <a:chOff x="5538440" y="3930550"/>
              <a:chExt cx="2203800" cy="750847"/>
            </a:xfrm>
          </p:grpSpPr>
          <p:cxnSp>
            <p:nvCxnSpPr>
              <p:cNvPr id="53" name="Google Shape;53;p52"/>
              <p:cNvCxnSpPr/>
              <p:nvPr/>
            </p:nvCxnSpPr>
            <p:spPr>
              <a:xfrm>
                <a:off x="5538440" y="4118262"/>
                <a:ext cx="22038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" name="Google Shape;54;p52"/>
              <p:cNvCxnSpPr/>
              <p:nvPr/>
            </p:nvCxnSpPr>
            <p:spPr>
              <a:xfrm>
                <a:off x="5538440" y="4305974"/>
                <a:ext cx="22038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" name="Google Shape;55;p52"/>
              <p:cNvCxnSpPr/>
              <p:nvPr/>
            </p:nvCxnSpPr>
            <p:spPr>
              <a:xfrm>
                <a:off x="5538440" y="4493685"/>
                <a:ext cx="22038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" name="Google Shape;56;p52"/>
              <p:cNvCxnSpPr/>
              <p:nvPr/>
            </p:nvCxnSpPr>
            <p:spPr>
              <a:xfrm>
                <a:off x="5538440" y="4681397"/>
                <a:ext cx="22038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" name="Google Shape;57;p52"/>
              <p:cNvCxnSpPr/>
              <p:nvPr/>
            </p:nvCxnSpPr>
            <p:spPr>
              <a:xfrm>
                <a:off x="5538440" y="3930550"/>
                <a:ext cx="22038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8" name="Google Shape;58;p52"/>
            <p:cNvGrpSpPr/>
            <p:nvPr/>
          </p:nvGrpSpPr>
          <p:grpSpPr>
            <a:xfrm>
              <a:off x="2103065" y="233517"/>
              <a:ext cx="2239332" cy="610447"/>
              <a:chOff x="489414" y="450012"/>
              <a:chExt cx="2153203" cy="586912"/>
            </a:xfrm>
          </p:grpSpPr>
          <p:sp>
            <p:nvSpPr>
              <p:cNvPr id="59" name="Google Shape;59;p52"/>
              <p:cNvSpPr/>
              <p:nvPr/>
            </p:nvSpPr>
            <p:spPr>
              <a:xfrm>
                <a:off x="489414" y="450012"/>
                <a:ext cx="2153203" cy="586912"/>
              </a:xfrm>
              <a:custGeom>
                <a:rect b="b" l="l" r="r" t="t"/>
                <a:pathLst>
                  <a:path extrusionOk="0" fill="none" h="13770" w="50518">
                    <a:moveTo>
                      <a:pt x="50518" y="0"/>
                    </a:moveTo>
                    <a:lnTo>
                      <a:pt x="0" y="0"/>
                    </a:lnTo>
                    <a:lnTo>
                      <a:pt x="0" y="9089"/>
                    </a:lnTo>
                    <a:lnTo>
                      <a:pt x="38755" y="9089"/>
                    </a:lnTo>
                    <a:lnTo>
                      <a:pt x="41217" y="13344"/>
                    </a:lnTo>
                    <a:cubicBezTo>
                      <a:pt x="41460" y="13770"/>
                      <a:pt x="42129" y="13587"/>
                      <a:pt x="42129" y="13101"/>
                    </a:cubicBezTo>
                    <a:lnTo>
                      <a:pt x="42129" y="9089"/>
                    </a:lnTo>
                    <a:lnTo>
                      <a:pt x="50518" y="9089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0" name="Google Shape;60;p52"/>
              <p:cNvGrpSpPr/>
              <p:nvPr/>
            </p:nvGrpSpPr>
            <p:grpSpPr>
              <a:xfrm>
                <a:off x="584420" y="519414"/>
                <a:ext cx="1963411" cy="246971"/>
                <a:chOff x="571861" y="517439"/>
                <a:chExt cx="1963411" cy="246971"/>
              </a:xfrm>
            </p:grpSpPr>
            <p:sp>
              <p:nvSpPr>
                <p:cNvPr id="61" name="Google Shape;61;p52"/>
                <p:cNvSpPr/>
                <p:nvPr/>
              </p:nvSpPr>
              <p:spPr>
                <a:xfrm>
                  <a:off x="571861" y="517439"/>
                  <a:ext cx="246316" cy="246971"/>
                </a:xfrm>
                <a:custGeom>
                  <a:rect b="b" l="l" r="r" t="t"/>
                  <a:pathLst>
                    <a:path extrusionOk="0" fill="none" h="11673" w="11642">
                      <a:moveTo>
                        <a:pt x="3283" y="11672"/>
                      </a:moveTo>
                      <a:lnTo>
                        <a:pt x="5836" y="9119"/>
                      </a:lnTo>
                      <a:lnTo>
                        <a:pt x="8359" y="11672"/>
                      </a:lnTo>
                      <a:lnTo>
                        <a:pt x="11642" y="8389"/>
                      </a:lnTo>
                      <a:lnTo>
                        <a:pt x="9089" y="5836"/>
                      </a:lnTo>
                      <a:lnTo>
                        <a:pt x="11642" y="3283"/>
                      </a:lnTo>
                      <a:lnTo>
                        <a:pt x="8359" y="0"/>
                      </a:lnTo>
                      <a:lnTo>
                        <a:pt x="5836" y="2554"/>
                      </a:lnTo>
                      <a:lnTo>
                        <a:pt x="3283" y="0"/>
                      </a:lnTo>
                      <a:lnTo>
                        <a:pt x="0" y="3283"/>
                      </a:lnTo>
                      <a:lnTo>
                        <a:pt x="2554" y="5836"/>
                      </a:lnTo>
                      <a:lnTo>
                        <a:pt x="0" y="8389"/>
                      </a:lnTo>
                      <a:close/>
                    </a:path>
                  </a:pathLst>
                </a:custGeom>
                <a:noFill/>
                <a:ln cap="flat" cmpd="sng" w="19050">
                  <a:solidFill>
                    <a:schemeClr val="lt2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" name="Google Shape;62;p52"/>
                <p:cNvSpPr/>
                <p:nvPr/>
              </p:nvSpPr>
              <p:spPr>
                <a:xfrm>
                  <a:off x="949850" y="517474"/>
                  <a:ext cx="246900" cy="246900"/>
                </a:xfrm>
                <a:prstGeom prst="noSmoking">
                  <a:avLst>
                    <a:gd fmla="val 18750" name="adj"/>
                  </a:avLst>
                </a:prstGeom>
                <a:noFill/>
                <a:ln cap="flat" cmpd="sng" w="1905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" name="Google Shape;63;p52"/>
                <p:cNvSpPr/>
                <p:nvPr/>
              </p:nvSpPr>
              <p:spPr>
                <a:xfrm>
                  <a:off x="1328423" y="517750"/>
                  <a:ext cx="246348" cy="246348"/>
                </a:xfrm>
                <a:prstGeom prst="irregularSeal2">
                  <a:avLst/>
                </a:prstGeom>
                <a:noFill/>
                <a:ln cap="flat" cmpd="sng" w="1905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" name="Google Shape;64;p52"/>
                <p:cNvSpPr/>
                <p:nvPr/>
              </p:nvSpPr>
              <p:spPr>
                <a:xfrm>
                  <a:off x="1706444" y="517474"/>
                  <a:ext cx="246900" cy="246900"/>
                </a:xfrm>
                <a:prstGeom prst="smileyFace">
                  <a:avLst>
                    <a:gd fmla="val -4653" name="adj"/>
                  </a:avLst>
                </a:prstGeom>
                <a:noFill/>
                <a:ln cap="flat" cmpd="sng" w="1905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" name="Google Shape;65;p52"/>
                <p:cNvSpPr/>
                <p:nvPr/>
              </p:nvSpPr>
              <p:spPr>
                <a:xfrm>
                  <a:off x="2085017" y="517486"/>
                  <a:ext cx="185132" cy="246876"/>
                </a:xfrm>
                <a:custGeom>
                  <a:rect b="b" l="l" r="r" t="t"/>
                  <a:pathLst>
                    <a:path extrusionOk="0" h="40705" w="30238">
                      <a:moveTo>
                        <a:pt x="21063" y="0"/>
                      </a:moveTo>
                      <a:lnTo>
                        <a:pt x="14602" y="13956"/>
                      </a:lnTo>
                      <a:lnTo>
                        <a:pt x="8529" y="5470"/>
                      </a:lnTo>
                      <a:lnTo>
                        <a:pt x="0" y="40704"/>
                      </a:lnTo>
                      <a:lnTo>
                        <a:pt x="11802" y="21321"/>
                      </a:lnTo>
                      <a:lnTo>
                        <a:pt x="17445" y="30280"/>
                      </a:lnTo>
                      <a:lnTo>
                        <a:pt x="30237" y="9045"/>
                      </a:lnTo>
                      <a:lnTo>
                        <a:pt x="21063" y="0"/>
                      </a:lnTo>
                      <a:close/>
                    </a:path>
                  </a:pathLst>
                </a:custGeom>
                <a:noFill/>
                <a:ln cap="flat" cmpd="sng" w="1905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" name="Google Shape;66;p52"/>
                <p:cNvSpPr/>
                <p:nvPr/>
              </p:nvSpPr>
              <p:spPr>
                <a:xfrm>
                  <a:off x="2401823" y="517474"/>
                  <a:ext cx="133449" cy="246900"/>
                </a:xfrm>
                <a:prstGeom prst="rect">
                  <a:avLst/>
                </a:prstGeom>
              </p:spPr>
              <p:txBody>
                <a:bodyPr>
                  <a:prstTxWarp prst="textPlain"/>
                </a:bodyPr>
                <a:lstStyle/>
                <a:p>
                  <a:pPr lvl="0" algn="ctr"/>
                  <a:r>
                    <a:rPr b="0" i="0">
                      <a:ln cap="flat" cmpd="sng" w="19050">
                        <a:solidFill>
                          <a:schemeClr val="lt2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  <a:noFill/>
                      <a:latin typeface="Arial"/>
                    </a:rPr>
                    <a:t>!!</a:t>
                  </a: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0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4" name="Google Shape;494;p61"/>
          <p:cNvGrpSpPr/>
          <p:nvPr/>
        </p:nvGrpSpPr>
        <p:grpSpPr>
          <a:xfrm>
            <a:off x="76247" y="76200"/>
            <a:ext cx="8991507" cy="4991092"/>
            <a:chOff x="76247" y="76200"/>
            <a:chExt cx="8991507" cy="4991092"/>
          </a:xfrm>
        </p:grpSpPr>
        <p:sp>
          <p:nvSpPr>
            <p:cNvPr id="495" name="Google Shape;495;p61"/>
            <p:cNvSpPr/>
            <p:nvPr/>
          </p:nvSpPr>
          <p:spPr>
            <a:xfrm>
              <a:off x="76272" y="76209"/>
              <a:ext cx="8991482" cy="4991083"/>
            </a:xfrm>
            <a:custGeom>
              <a:rect b="b" l="l" r="r" t="t"/>
              <a:pathLst>
                <a:path extrusionOk="0" h="49424" w="99972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6" name="Google Shape;496;p61"/>
            <p:cNvGrpSpPr/>
            <p:nvPr/>
          </p:nvGrpSpPr>
          <p:grpSpPr>
            <a:xfrm>
              <a:off x="76247" y="76200"/>
              <a:ext cx="8991482" cy="270554"/>
              <a:chOff x="495040" y="1057247"/>
              <a:chExt cx="8991482" cy="270554"/>
            </a:xfrm>
          </p:grpSpPr>
          <p:sp>
            <p:nvSpPr>
              <p:cNvPr id="497" name="Google Shape;497;p61"/>
              <p:cNvSpPr/>
              <p:nvPr/>
            </p:nvSpPr>
            <p:spPr>
              <a:xfrm flipH="1">
                <a:off x="495040" y="1057247"/>
                <a:ext cx="8991482" cy="270554"/>
              </a:xfrm>
              <a:custGeom>
                <a:rect b="b" l="l" r="r" t="t"/>
                <a:pathLst>
                  <a:path extrusionOk="0" h="9029" w="99972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98" name="Google Shape;498;p61"/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499" name="Google Shape;499;p61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500" name="Google Shape;500;p61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1" name="Google Shape;501;p61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2" name="Google Shape;502;p61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503" name="Google Shape;503;p61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504" name="Google Shape;504;p61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5" name="Google Shape;505;p61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506" name="Google Shape;506;p61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507" name="Google Shape;507;p61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8" name="Google Shape;508;p61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sp>
        <p:nvSpPr>
          <p:cNvPr id="509" name="Google Shape;509;p61"/>
          <p:cNvSpPr txBox="1"/>
          <p:nvPr>
            <p:ph type="title"/>
          </p:nvPr>
        </p:nvSpPr>
        <p:spPr>
          <a:xfrm>
            <a:off x="617550" y="556400"/>
            <a:ext cx="65706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grpSp>
        <p:nvGrpSpPr>
          <p:cNvPr id="510" name="Google Shape;510;p61"/>
          <p:cNvGrpSpPr/>
          <p:nvPr/>
        </p:nvGrpSpPr>
        <p:grpSpPr>
          <a:xfrm rot="5400000">
            <a:off x="6447470" y="2448705"/>
            <a:ext cx="4336389" cy="507683"/>
            <a:chOff x="6856163" y="688475"/>
            <a:chExt cx="2083200" cy="525988"/>
          </a:xfrm>
        </p:grpSpPr>
        <p:cxnSp>
          <p:nvCxnSpPr>
            <p:cNvPr id="511" name="Google Shape;511;p61"/>
            <p:cNvCxnSpPr/>
            <p:nvPr/>
          </p:nvCxnSpPr>
          <p:spPr>
            <a:xfrm>
              <a:off x="6856163" y="688475"/>
              <a:ext cx="20832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12" name="Google Shape;512;p61"/>
            <p:cNvCxnSpPr/>
            <p:nvPr/>
          </p:nvCxnSpPr>
          <p:spPr>
            <a:xfrm>
              <a:off x="6856163" y="863804"/>
              <a:ext cx="20832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13" name="Google Shape;513;p61"/>
            <p:cNvCxnSpPr/>
            <p:nvPr/>
          </p:nvCxnSpPr>
          <p:spPr>
            <a:xfrm>
              <a:off x="6856163" y="1039133"/>
              <a:ext cx="20832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14" name="Google Shape;514;p61"/>
            <p:cNvCxnSpPr/>
            <p:nvPr/>
          </p:nvCxnSpPr>
          <p:spPr>
            <a:xfrm>
              <a:off x="6856163" y="1214463"/>
              <a:ext cx="20832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2"/>
          <p:cNvSpPr txBox="1"/>
          <p:nvPr>
            <p:ph type="title"/>
          </p:nvPr>
        </p:nvSpPr>
        <p:spPr>
          <a:xfrm>
            <a:off x="1512872" y="1830478"/>
            <a:ext cx="2848800" cy="9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17" name="Google Shape;517;p62"/>
          <p:cNvSpPr txBox="1"/>
          <p:nvPr>
            <p:ph idx="1" type="subTitle"/>
          </p:nvPr>
        </p:nvSpPr>
        <p:spPr>
          <a:xfrm>
            <a:off x="1512872" y="2782950"/>
            <a:ext cx="2848800" cy="10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518" name="Google Shape;518;p62"/>
          <p:cNvGrpSpPr/>
          <p:nvPr/>
        </p:nvGrpSpPr>
        <p:grpSpPr>
          <a:xfrm>
            <a:off x="76247" y="76200"/>
            <a:ext cx="8991507" cy="4991092"/>
            <a:chOff x="76247" y="76200"/>
            <a:chExt cx="8991507" cy="4991092"/>
          </a:xfrm>
        </p:grpSpPr>
        <p:sp>
          <p:nvSpPr>
            <p:cNvPr id="519" name="Google Shape;519;p62"/>
            <p:cNvSpPr/>
            <p:nvPr/>
          </p:nvSpPr>
          <p:spPr>
            <a:xfrm>
              <a:off x="76272" y="76209"/>
              <a:ext cx="8991482" cy="4991083"/>
            </a:xfrm>
            <a:custGeom>
              <a:rect b="b" l="l" r="r" t="t"/>
              <a:pathLst>
                <a:path extrusionOk="0" h="49424" w="99972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0" name="Google Shape;520;p62"/>
            <p:cNvGrpSpPr/>
            <p:nvPr/>
          </p:nvGrpSpPr>
          <p:grpSpPr>
            <a:xfrm>
              <a:off x="76247" y="76200"/>
              <a:ext cx="8991482" cy="270554"/>
              <a:chOff x="495040" y="1057247"/>
              <a:chExt cx="8991482" cy="270554"/>
            </a:xfrm>
          </p:grpSpPr>
          <p:sp>
            <p:nvSpPr>
              <p:cNvPr id="521" name="Google Shape;521;p62"/>
              <p:cNvSpPr/>
              <p:nvPr/>
            </p:nvSpPr>
            <p:spPr>
              <a:xfrm flipH="1">
                <a:off x="495040" y="1057247"/>
                <a:ext cx="8991482" cy="270554"/>
              </a:xfrm>
              <a:custGeom>
                <a:rect b="b" l="l" r="r" t="t"/>
                <a:pathLst>
                  <a:path extrusionOk="0" h="9029" w="99972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22" name="Google Shape;522;p62"/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523" name="Google Shape;523;p62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524" name="Google Shape;524;p62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5" name="Google Shape;525;p62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6" name="Google Shape;526;p62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527" name="Google Shape;527;p62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528" name="Google Shape;528;p62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9" name="Google Shape;529;p62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530" name="Google Shape;530;p62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531" name="Google Shape;531;p62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2" name="Google Shape;532;p62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grpSp>
        <p:nvGrpSpPr>
          <p:cNvPr id="533" name="Google Shape;533;p62"/>
          <p:cNvGrpSpPr/>
          <p:nvPr/>
        </p:nvGrpSpPr>
        <p:grpSpPr>
          <a:xfrm>
            <a:off x="240683" y="495890"/>
            <a:ext cx="8404693" cy="4402218"/>
            <a:chOff x="240683" y="495890"/>
            <a:chExt cx="8404693" cy="4402218"/>
          </a:xfrm>
        </p:grpSpPr>
        <p:grpSp>
          <p:nvGrpSpPr>
            <p:cNvPr id="534" name="Google Shape;534;p62"/>
            <p:cNvGrpSpPr/>
            <p:nvPr/>
          </p:nvGrpSpPr>
          <p:grpSpPr>
            <a:xfrm>
              <a:off x="240682" y="495890"/>
              <a:ext cx="8345897" cy="4402218"/>
              <a:chOff x="240683" y="495890"/>
              <a:chExt cx="8345897" cy="4402218"/>
            </a:xfrm>
          </p:grpSpPr>
          <p:grpSp>
            <p:nvGrpSpPr>
              <p:cNvPr id="535" name="Google Shape;535;p62"/>
              <p:cNvGrpSpPr/>
              <p:nvPr/>
            </p:nvGrpSpPr>
            <p:grpSpPr>
              <a:xfrm rot="5400000">
                <a:off x="-1725205" y="2461778"/>
                <a:ext cx="4402218" cy="470443"/>
                <a:chOff x="6856163" y="688475"/>
                <a:chExt cx="2083200" cy="525988"/>
              </a:xfrm>
            </p:grpSpPr>
            <p:cxnSp>
              <p:nvCxnSpPr>
                <p:cNvPr id="536" name="Google Shape;536;p62"/>
                <p:cNvCxnSpPr/>
                <p:nvPr/>
              </p:nvCxnSpPr>
              <p:spPr>
                <a:xfrm>
                  <a:off x="6856163" y="688475"/>
                  <a:ext cx="2083200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lt2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37" name="Google Shape;537;p62"/>
                <p:cNvCxnSpPr/>
                <p:nvPr/>
              </p:nvCxnSpPr>
              <p:spPr>
                <a:xfrm>
                  <a:off x="6856163" y="863804"/>
                  <a:ext cx="2083200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lt2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38" name="Google Shape;538;p62"/>
                <p:cNvCxnSpPr/>
                <p:nvPr/>
              </p:nvCxnSpPr>
              <p:spPr>
                <a:xfrm>
                  <a:off x="6856163" y="1039133"/>
                  <a:ext cx="2083200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lt2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39" name="Google Shape;539;p62"/>
                <p:cNvCxnSpPr/>
                <p:nvPr/>
              </p:nvCxnSpPr>
              <p:spPr>
                <a:xfrm>
                  <a:off x="6856163" y="1214463"/>
                  <a:ext cx="2083200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lt2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40" name="Google Shape;540;p62"/>
              <p:cNvGrpSpPr/>
              <p:nvPr/>
            </p:nvGrpSpPr>
            <p:grpSpPr>
              <a:xfrm>
                <a:off x="8090675" y="1678300"/>
                <a:ext cx="332400" cy="2923200"/>
                <a:chOff x="8090675" y="1678300"/>
                <a:chExt cx="332400" cy="2923200"/>
              </a:xfrm>
            </p:grpSpPr>
            <p:sp>
              <p:nvSpPr>
                <p:cNvPr id="541" name="Google Shape;541;p62"/>
                <p:cNvSpPr/>
                <p:nvPr/>
              </p:nvSpPr>
              <p:spPr>
                <a:xfrm rot="-5400000">
                  <a:off x="6795275" y="2973700"/>
                  <a:ext cx="2923200" cy="332400"/>
                </a:xfrm>
                <a:prstGeom prst="rect">
                  <a:avLst/>
                </a:prstGeom>
                <a:solidFill>
                  <a:schemeClr val="accent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542" name="Google Shape;542;p62"/>
                <p:cNvGrpSpPr/>
                <p:nvPr/>
              </p:nvGrpSpPr>
              <p:grpSpPr>
                <a:xfrm rot="-5400000">
                  <a:off x="6913625" y="3071500"/>
                  <a:ext cx="2686500" cy="136800"/>
                  <a:chOff x="5697536" y="4196525"/>
                  <a:chExt cx="2686500" cy="136800"/>
                </a:xfrm>
              </p:grpSpPr>
              <p:cxnSp>
                <p:nvCxnSpPr>
                  <p:cNvPr id="543" name="Google Shape;543;p62"/>
                  <p:cNvCxnSpPr/>
                  <p:nvPr/>
                </p:nvCxnSpPr>
                <p:spPr>
                  <a:xfrm flipH="1" rot="-5400000">
                    <a:off x="7039736" y="2922725"/>
                    <a:ext cx="2100" cy="268650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sp>
                <p:nvSpPr>
                  <p:cNvPr id="544" name="Google Shape;544;p62"/>
                  <p:cNvSpPr/>
                  <p:nvPr/>
                </p:nvSpPr>
                <p:spPr>
                  <a:xfrm>
                    <a:off x="7386600" y="4196525"/>
                    <a:ext cx="136800" cy="136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545" name="Google Shape;545;p62"/>
              <p:cNvSpPr/>
              <p:nvPr/>
            </p:nvSpPr>
            <p:spPr>
              <a:xfrm>
                <a:off x="8243079" y="2706664"/>
                <a:ext cx="343500" cy="476475"/>
              </a:xfrm>
              <a:custGeom>
                <a:rect b="b" l="l" r="r" t="t"/>
                <a:pathLst>
                  <a:path extrusionOk="0" h="19059" w="13740">
                    <a:moveTo>
                      <a:pt x="0" y="0"/>
                    </a:moveTo>
                    <a:lnTo>
                      <a:pt x="1945" y="16414"/>
                    </a:lnTo>
                    <a:lnTo>
                      <a:pt x="5350" y="11885"/>
                    </a:lnTo>
                    <a:lnTo>
                      <a:pt x="9149" y="19058"/>
                    </a:lnTo>
                    <a:lnTo>
                      <a:pt x="12949" y="16444"/>
                    </a:lnTo>
                    <a:lnTo>
                      <a:pt x="7812" y="10213"/>
                    </a:lnTo>
                    <a:lnTo>
                      <a:pt x="13739" y="93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6" name="Google Shape;546;p62"/>
            <p:cNvGrpSpPr/>
            <p:nvPr/>
          </p:nvGrpSpPr>
          <p:grpSpPr>
            <a:xfrm>
              <a:off x="8090675" y="798314"/>
              <a:ext cx="554700" cy="554700"/>
              <a:chOff x="8090675" y="798314"/>
              <a:chExt cx="554700" cy="554700"/>
            </a:xfrm>
          </p:grpSpPr>
          <p:grpSp>
            <p:nvGrpSpPr>
              <p:cNvPr id="547" name="Google Shape;547;p62"/>
              <p:cNvGrpSpPr/>
              <p:nvPr/>
            </p:nvGrpSpPr>
            <p:grpSpPr>
              <a:xfrm>
                <a:off x="8090675" y="798314"/>
                <a:ext cx="554700" cy="554700"/>
                <a:chOff x="-388475" y="881425"/>
                <a:chExt cx="554700" cy="554700"/>
              </a:xfrm>
            </p:grpSpPr>
            <p:sp>
              <p:nvSpPr>
                <p:cNvPr id="548" name="Google Shape;548;p62"/>
                <p:cNvSpPr/>
                <p:nvPr/>
              </p:nvSpPr>
              <p:spPr>
                <a:xfrm>
                  <a:off x="-312275" y="881425"/>
                  <a:ext cx="478500" cy="478500"/>
                </a:xfrm>
                <a:prstGeom prst="wedgeRectCallout">
                  <a:avLst>
                    <a:gd fmla="val -20833" name="adj1"/>
                    <a:gd fmla="val 62500" name="adj2"/>
                  </a:avLst>
                </a:prstGeom>
                <a:solidFill>
                  <a:schemeClr val="lt1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9" name="Google Shape;549;p62"/>
                <p:cNvSpPr/>
                <p:nvPr/>
              </p:nvSpPr>
              <p:spPr>
                <a:xfrm>
                  <a:off x="-388475" y="957625"/>
                  <a:ext cx="478500" cy="478500"/>
                </a:xfrm>
                <a:prstGeom prst="wedgeRectCallout">
                  <a:avLst>
                    <a:gd fmla="val -20833" name="adj1"/>
                    <a:gd fmla="val 62500" name="adj2"/>
                  </a:avLst>
                </a:prstGeom>
                <a:solidFill>
                  <a:schemeClr val="lt1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50" name="Google Shape;550;p62"/>
              <p:cNvGrpSpPr/>
              <p:nvPr/>
            </p:nvGrpSpPr>
            <p:grpSpPr>
              <a:xfrm>
                <a:off x="8160543" y="979306"/>
                <a:ext cx="340184" cy="266746"/>
                <a:chOff x="-41694200" y="2382950"/>
                <a:chExt cx="317425" cy="248900"/>
              </a:xfrm>
            </p:grpSpPr>
            <p:sp>
              <p:nvSpPr>
                <p:cNvPr id="551" name="Google Shape;551;p62"/>
                <p:cNvSpPr/>
                <p:nvPr/>
              </p:nvSpPr>
              <p:spPr>
                <a:xfrm>
                  <a:off x="-41694200" y="2382950"/>
                  <a:ext cx="317425" cy="248900"/>
                </a:xfrm>
                <a:custGeom>
                  <a:rect b="b" l="l" r="r" t="t"/>
                  <a:pathLst>
                    <a:path extrusionOk="0" h="9956" w="12697">
                      <a:moveTo>
                        <a:pt x="10555" y="851"/>
                      </a:moveTo>
                      <a:cubicBezTo>
                        <a:pt x="10807" y="851"/>
                        <a:pt x="10964" y="1040"/>
                        <a:pt x="10964" y="1292"/>
                      </a:cubicBezTo>
                      <a:lnTo>
                        <a:pt x="10964" y="7499"/>
                      </a:lnTo>
                      <a:lnTo>
                        <a:pt x="1576" y="7499"/>
                      </a:lnTo>
                      <a:lnTo>
                        <a:pt x="1576" y="1292"/>
                      </a:lnTo>
                      <a:lnTo>
                        <a:pt x="1607" y="1292"/>
                      </a:lnTo>
                      <a:cubicBezTo>
                        <a:pt x="1607" y="1040"/>
                        <a:pt x="1828" y="882"/>
                        <a:pt x="2017" y="851"/>
                      </a:cubicBezTo>
                      <a:close/>
                      <a:moveTo>
                        <a:pt x="8507" y="8286"/>
                      </a:moveTo>
                      <a:lnTo>
                        <a:pt x="8507" y="8727"/>
                      </a:lnTo>
                      <a:cubicBezTo>
                        <a:pt x="8507" y="8918"/>
                        <a:pt x="8633" y="9073"/>
                        <a:pt x="8777" y="9137"/>
                      </a:cubicBezTo>
                      <a:lnTo>
                        <a:pt x="1198" y="9137"/>
                      </a:lnTo>
                      <a:cubicBezTo>
                        <a:pt x="1009" y="9137"/>
                        <a:pt x="851" y="9011"/>
                        <a:pt x="788" y="8853"/>
                      </a:cubicBezTo>
                      <a:cubicBezTo>
                        <a:pt x="757" y="8759"/>
                        <a:pt x="788" y="8759"/>
                        <a:pt x="788" y="8286"/>
                      </a:cubicBezTo>
                      <a:close/>
                      <a:moveTo>
                        <a:pt x="10145" y="8286"/>
                      </a:moveTo>
                      <a:lnTo>
                        <a:pt x="10145" y="8727"/>
                      </a:lnTo>
                      <a:cubicBezTo>
                        <a:pt x="10145" y="8918"/>
                        <a:pt x="10254" y="9073"/>
                        <a:pt x="10402" y="9137"/>
                      </a:cubicBezTo>
                      <a:lnTo>
                        <a:pt x="9051" y="9137"/>
                      </a:lnTo>
                      <a:cubicBezTo>
                        <a:pt x="9186" y="9073"/>
                        <a:pt x="9294" y="8918"/>
                        <a:pt x="9294" y="8727"/>
                      </a:cubicBezTo>
                      <a:lnTo>
                        <a:pt x="9294" y="8286"/>
                      </a:lnTo>
                      <a:close/>
                      <a:moveTo>
                        <a:pt x="11783" y="8286"/>
                      </a:moveTo>
                      <a:lnTo>
                        <a:pt x="11783" y="8727"/>
                      </a:lnTo>
                      <a:cubicBezTo>
                        <a:pt x="11815" y="8979"/>
                        <a:pt x="11626" y="9137"/>
                        <a:pt x="11374" y="9137"/>
                      </a:cubicBezTo>
                      <a:lnTo>
                        <a:pt x="10720" y="9137"/>
                      </a:lnTo>
                      <a:cubicBezTo>
                        <a:pt x="10874" y="9073"/>
                        <a:pt x="10964" y="8918"/>
                        <a:pt x="10964" y="8727"/>
                      </a:cubicBezTo>
                      <a:lnTo>
                        <a:pt x="10964" y="8286"/>
                      </a:lnTo>
                      <a:close/>
                      <a:moveTo>
                        <a:pt x="2048" y="0"/>
                      </a:moveTo>
                      <a:cubicBezTo>
                        <a:pt x="1387" y="0"/>
                        <a:pt x="788" y="536"/>
                        <a:pt x="820" y="1261"/>
                      </a:cubicBezTo>
                      <a:lnTo>
                        <a:pt x="820" y="7467"/>
                      </a:lnTo>
                      <a:lnTo>
                        <a:pt x="347" y="7467"/>
                      </a:lnTo>
                      <a:cubicBezTo>
                        <a:pt x="158" y="7467"/>
                        <a:pt x="0" y="7625"/>
                        <a:pt x="0" y="7814"/>
                      </a:cubicBezTo>
                      <a:lnTo>
                        <a:pt x="0" y="8696"/>
                      </a:lnTo>
                      <a:cubicBezTo>
                        <a:pt x="0" y="9357"/>
                        <a:pt x="568" y="9956"/>
                        <a:pt x="1229" y="9956"/>
                      </a:cubicBezTo>
                      <a:lnTo>
                        <a:pt x="11437" y="9956"/>
                      </a:lnTo>
                      <a:cubicBezTo>
                        <a:pt x="12098" y="9956"/>
                        <a:pt x="12697" y="9389"/>
                        <a:pt x="12697" y="8696"/>
                      </a:cubicBezTo>
                      <a:lnTo>
                        <a:pt x="12697" y="7877"/>
                      </a:lnTo>
                      <a:cubicBezTo>
                        <a:pt x="12634" y="7656"/>
                        <a:pt x="12445" y="7467"/>
                        <a:pt x="12224" y="7467"/>
                      </a:cubicBezTo>
                      <a:lnTo>
                        <a:pt x="11815" y="7467"/>
                      </a:lnTo>
                      <a:lnTo>
                        <a:pt x="11815" y="1261"/>
                      </a:lnTo>
                      <a:cubicBezTo>
                        <a:pt x="11815" y="567"/>
                        <a:pt x="11279" y="0"/>
                        <a:pt x="1058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2" name="Google Shape;552;p62"/>
                <p:cNvSpPr/>
                <p:nvPr/>
              </p:nvSpPr>
              <p:spPr>
                <a:xfrm>
                  <a:off x="-41586600" y="2425550"/>
                  <a:ext cx="107450" cy="102925"/>
                </a:xfrm>
                <a:custGeom>
                  <a:rect b="b" l="l" r="r" t="t"/>
                  <a:pathLst>
                    <a:path extrusionOk="0" h="4117" w="4298">
                      <a:moveTo>
                        <a:pt x="1147" y="1037"/>
                      </a:moveTo>
                      <a:lnTo>
                        <a:pt x="2218" y="1384"/>
                      </a:lnTo>
                      <a:lnTo>
                        <a:pt x="1493" y="2108"/>
                      </a:lnTo>
                      <a:lnTo>
                        <a:pt x="1147" y="1037"/>
                      </a:lnTo>
                      <a:close/>
                      <a:moveTo>
                        <a:pt x="466" y="1"/>
                      </a:moveTo>
                      <a:cubicBezTo>
                        <a:pt x="209" y="1"/>
                        <a:pt x="1" y="267"/>
                        <a:pt x="107" y="533"/>
                      </a:cubicBezTo>
                      <a:lnTo>
                        <a:pt x="926" y="3022"/>
                      </a:lnTo>
                      <a:cubicBezTo>
                        <a:pt x="987" y="3184"/>
                        <a:pt x="1164" y="3293"/>
                        <a:pt x="1341" y="3293"/>
                      </a:cubicBezTo>
                      <a:cubicBezTo>
                        <a:pt x="1441" y="3293"/>
                        <a:pt x="1540" y="3259"/>
                        <a:pt x="1619" y="3180"/>
                      </a:cubicBezTo>
                      <a:lnTo>
                        <a:pt x="2155" y="2613"/>
                      </a:lnTo>
                      <a:lnTo>
                        <a:pt x="3541" y="3999"/>
                      </a:lnTo>
                      <a:cubicBezTo>
                        <a:pt x="3620" y="4077"/>
                        <a:pt x="3730" y="4117"/>
                        <a:pt x="3840" y="4117"/>
                      </a:cubicBezTo>
                      <a:cubicBezTo>
                        <a:pt x="3951" y="4117"/>
                        <a:pt x="4061" y="4077"/>
                        <a:pt x="4140" y="3999"/>
                      </a:cubicBezTo>
                      <a:cubicBezTo>
                        <a:pt x="4297" y="3841"/>
                        <a:pt x="4297" y="3558"/>
                        <a:pt x="4140" y="3400"/>
                      </a:cubicBezTo>
                      <a:lnTo>
                        <a:pt x="2722" y="2077"/>
                      </a:lnTo>
                      <a:lnTo>
                        <a:pt x="3258" y="1510"/>
                      </a:lnTo>
                      <a:cubicBezTo>
                        <a:pt x="3510" y="1289"/>
                        <a:pt x="3384" y="911"/>
                        <a:pt x="3100" y="848"/>
                      </a:cubicBezTo>
                      <a:lnTo>
                        <a:pt x="611" y="29"/>
                      </a:lnTo>
                      <a:cubicBezTo>
                        <a:pt x="562" y="10"/>
                        <a:pt x="514" y="1"/>
                        <a:pt x="4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4" name="Google Shape;554;p63"/>
          <p:cNvGrpSpPr/>
          <p:nvPr/>
        </p:nvGrpSpPr>
        <p:grpSpPr>
          <a:xfrm>
            <a:off x="-150" y="0"/>
            <a:ext cx="9144300" cy="5154150"/>
            <a:chOff x="-150" y="0"/>
            <a:chExt cx="9144300" cy="5154150"/>
          </a:xfrm>
        </p:grpSpPr>
        <p:grpSp>
          <p:nvGrpSpPr>
            <p:cNvPr id="555" name="Google Shape;555;p63"/>
            <p:cNvGrpSpPr/>
            <p:nvPr/>
          </p:nvGrpSpPr>
          <p:grpSpPr>
            <a:xfrm>
              <a:off x="-150" y="0"/>
              <a:ext cx="9144300" cy="5154150"/>
              <a:chOff x="-150" y="0"/>
              <a:chExt cx="9144300" cy="5154150"/>
            </a:xfrm>
          </p:grpSpPr>
          <p:sp>
            <p:nvSpPr>
              <p:cNvPr id="556" name="Google Shape;556;p63"/>
              <p:cNvSpPr/>
              <p:nvPr/>
            </p:nvSpPr>
            <p:spPr>
              <a:xfrm>
                <a:off x="0" y="0"/>
                <a:ext cx="9144000" cy="267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63"/>
              <p:cNvSpPr/>
              <p:nvPr/>
            </p:nvSpPr>
            <p:spPr>
              <a:xfrm flipH="1" rot="10800000">
                <a:off x="0" y="5070450"/>
                <a:ext cx="9144000" cy="837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58" name="Google Shape;558;p63"/>
              <p:cNvGrpSpPr/>
              <p:nvPr/>
            </p:nvGrpSpPr>
            <p:grpSpPr>
              <a:xfrm>
                <a:off x="-150" y="78900"/>
                <a:ext cx="9144300" cy="4985700"/>
                <a:chOff x="-150" y="78900"/>
                <a:chExt cx="9144300" cy="4985700"/>
              </a:xfrm>
            </p:grpSpPr>
            <p:sp>
              <p:nvSpPr>
                <p:cNvPr id="559" name="Google Shape;559;p63"/>
                <p:cNvSpPr/>
                <p:nvPr/>
              </p:nvSpPr>
              <p:spPr>
                <a:xfrm rot="5400000">
                  <a:off x="-2457900" y="2536650"/>
                  <a:ext cx="4985700" cy="702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0" name="Google Shape;560;p63"/>
                <p:cNvSpPr/>
                <p:nvPr/>
              </p:nvSpPr>
              <p:spPr>
                <a:xfrm rot="5400000">
                  <a:off x="6616200" y="2536650"/>
                  <a:ext cx="4985700" cy="702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61" name="Google Shape;561;p63"/>
            <p:cNvGrpSpPr/>
            <p:nvPr/>
          </p:nvGrpSpPr>
          <p:grpSpPr>
            <a:xfrm>
              <a:off x="76247" y="76209"/>
              <a:ext cx="8991507" cy="4991083"/>
              <a:chOff x="-25" y="152400"/>
              <a:chExt cx="8991507" cy="4991083"/>
            </a:xfrm>
          </p:grpSpPr>
          <p:sp>
            <p:nvSpPr>
              <p:cNvPr id="562" name="Google Shape;562;p63"/>
              <p:cNvSpPr/>
              <p:nvPr/>
            </p:nvSpPr>
            <p:spPr>
              <a:xfrm>
                <a:off x="0" y="152400"/>
                <a:ext cx="8991482" cy="4991083"/>
              </a:xfrm>
              <a:custGeom>
                <a:rect b="b" l="l" r="r" t="t"/>
                <a:pathLst>
                  <a:path extrusionOk="0" h="49424" w="99972">
                    <a:moveTo>
                      <a:pt x="0" y="1"/>
                    </a:moveTo>
                    <a:lnTo>
                      <a:pt x="0" y="49424"/>
                    </a:lnTo>
                    <a:lnTo>
                      <a:pt x="99972" y="49424"/>
                    </a:lnTo>
                    <a:lnTo>
                      <a:pt x="99972" y="1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63"/>
              <p:cNvSpPr/>
              <p:nvPr/>
            </p:nvSpPr>
            <p:spPr>
              <a:xfrm>
                <a:off x="-25" y="152400"/>
                <a:ext cx="8991482" cy="270531"/>
              </a:xfrm>
              <a:custGeom>
                <a:rect b="b" l="l" r="r" t="t"/>
                <a:pathLst>
                  <a:path extrusionOk="0" h="9029" w="99972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64" name="Google Shape;564;p63"/>
              <p:cNvGrpSpPr/>
              <p:nvPr/>
            </p:nvGrpSpPr>
            <p:grpSpPr>
              <a:xfrm>
                <a:off x="8788026" y="217953"/>
                <a:ext cx="139356" cy="139356"/>
                <a:chOff x="3300229" y="786025"/>
                <a:chExt cx="116275" cy="116275"/>
              </a:xfrm>
            </p:grpSpPr>
            <p:sp>
              <p:nvSpPr>
                <p:cNvPr id="565" name="Google Shape;565;p63"/>
                <p:cNvSpPr/>
                <p:nvPr/>
              </p:nvSpPr>
              <p:spPr>
                <a:xfrm>
                  <a:off x="3300229" y="786025"/>
                  <a:ext cx="116275" cy="116275"/>
                </a:xfrm>
                <a:custGeom>
                  <a:rect b="b" l="l" r="r" t="t"/>
                  <a:pathLst>
                    <a:path extrusionOk="0" h="4651" w="4651">
                      <a:moveTo>
                        <a:pt x="0" y="0"/>
                      </a:moveTo>
                      <a:lnTo>
                        <a:pt x="0" y="4651"/>
                      </a:lnTo>
                      <a:lnTo>
                        <a:pt x="4651" y="4651"/>
                      </a:lnTo>
                      <a:lnTo>
                        <a:pt x="465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6" name="Google Shape;566;p63"/>
                <p:cNvSpPr/>
                <p:nvPr/>
              </p:nvSpPr>
              <p:spPr>
                <a:xfrm>
                  <a:off x="3335179" y="820975"/>
                  <a:ext cx="45625" cy="45625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7" name="Google Shape;567;p63"/>
                <p:cNvSpPr/>
                <p:nvPr/>
              </p:nvSpPr>
              <p:spPr>
                <a:xfrm>
                  <a:off x="3335179" y="820975"/>
                  <a:ext cx="45625" cy="45625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" y="0"/>
                      </a:moveTo>
                      <a:lnTo>
                        <a:pt x="1824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568" name="Google Shape;568;p63"/>
          <p:cNvSpPr txBox="1"/>
          <p:nvPr>
            <p:ph type="title"/>
          </p:nvPr>
        </p:nvSpPr>
        <p:spPr>
          <a:xfrm>
            <a:off x="775950" y="1374411"/>
            <a:ext cx="2859000" cy="21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4"/>
          <p:cNvSpPr txBox="1"/>
          <p:nvPr>
            <p:ph type="title"/>
          </p:nvPr>
        </p:nvSpPr>
        <p:spPr>
          <a:xfrm>
            <a:off x="1714950" y="1717925"/>
            <a:ext cx="5714100" cy="22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grpSp>
        <p:nvGrpSpPr>
          <p:cNvPr id="571" name="Google Shape;571;p64"/>
          <p:cNvGrpSpPr/>
          <p:nvPr/>
        </p:nvGrpSpPr>
        <p:grpSpPr>
          <a:xfrm>
            <a:off x="76247" y="76200"/>
            <a:ext cx="8991507" cy="4991092"/>
            <a:chOff x="76247" y="76200"/>
            <a:chExt cx="8991507" cy="4991092"/>
          </a:xfrm>
        </p:grpSpPr>
        <p:sp>
          <p:nvSpPr>
            <p:cNvPr id="572" name="Google Shape;572;p64"/>
            <p:cNvSpPr/>
            <p:nvPr/>
          </p:nvSpPr>
          <p:spPr>
            <a:xfrm>
              <a:off x="76272" y="76209"/>
              <a:ext cx="8991482" cy="4991083"/>
            </a:xfrm>
            <a:custGeom>
              <a:rect b="b" l="l" r="r" t="t"/>
              <a:pathLst>
                <a:path extrusionOk="0" h="49424" w="99972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3" name="Google Shape;573;p64"/>
            <p:cNvGrpSpPr/>
            <p:nvPr/>
          </p:nvGrpSpPr>
          <p:grpSpPr>
            <a:xfrm>
              <a:off x="76247" y="76200"/>
              <a:ext cx="8991482" cy="270554"/>
              <a:chOff x="495040" y="1057247"/>
              <a:chExt cx="8991482" cy="270554"/>
            </a:xfrm>
          </p:grpSpPr>
          <p:sp>
            <p:nvSpPr>
              <p:cNvPr id="574" name="Google Shape;574;p64"/>
              <p:cNvSpPr/>
              <p:nvPr/>
            </p:nvSpPr>
            <p:spPr>
              <a:xfrm flipH="1">
                <a:off x="495040" y="1057247"/>
                <a:ext cx="8991482" cy="270554"/>
              </a:xfrm>
              <a:custGeom>
                <a:rect b="b" l="l" r="r" t="t"/>
                <a:pathLst>
                  <a:path extrusionOk="0" h="9029" w="99972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75" name="Google Shape;575;p64"/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576" name="Google Shape;576;p64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577" name="Google Shape;577;p64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8" name="Google Shape;578;p64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9" name="Google Shape;579;p64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580" name="Google Shape;580;p64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581" name="Google Shape;581;p64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2" name="Google Shape;582;p64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583" name="Google Shape;583;p64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584" name="Google Shape;584;p64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5" name="Google Shape;585;p64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grpSp>
        <p:nvGrpSpPr>
          <p:cNvPr id="586" name="Google Shape;586;p64"/>
          <p:cNvGrpSpPr/>
          <p:nvPr/>
        </p:nvGrpSpPr>
        <p:grpSpPr>
          <a:xfrm>
            <a:off x="355409" y="635640"/>
            <a:ext cx="8431669" cy="4201245"/>
            <a:chOff x="355409" y="635640"/>
            <a:chExt cx="8431669" cy="4201245"/>
          </a:xfrm>
        </p:grpSpPr>
        <p:grpSp>
          <p:nvGrpSpPr>
            <p:cNvPr id="587" name="Google Shape;587;p64"/>
            <p:cNvGrpSpPr/>
            <p:nvPr/>
          </p:nvGrpSpPr>
          <p:grpSpPr>
            <a:xfrm rot="5400000">
              <a:off x="-70949" y="1062025"/>
              <a:ext cx="1540068" cy="687298"/>
              <a:chOff x="-363350" y="-51188"/>
              <a:chExt cx="1540068" cy="687298"/>
            </a:xfrm>
          </p:grpSpPr>
          <p:sp>
            <p:nvSpPr>
              <p:cNvPr id="588" name="Google Shape;588;p64"/>
              <p:cNvSpPr/>
              <p:nvPr/>
            </p:nvSpPr>
            <p:spPr>
              <a:xfrm rot="5400000">
                <a:off x="1129720" y="-51163"/>
                <a:ext cx="43" cy="93951"/>
              </a:xfrm>
              <a:custGeom>
                <a:rect b="b" l="l" r="r" t="t"/>
                <a:pathLst>
                  <a:path extrusionOk="0" fill="none" h="2190" w="1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64"/>
              <p:cNvSpPr/>
              <p:nvPr/>
            </p:nvSpPr>
            <p:spPr>
              <a:xfrm rot="5400000">
                <a:off x="840874" y="-51807"/>
                <a:ext cx="43" cy="95238"/>
              </a:xfrm>
              <a:custGeom>
                <a:rect b="b" l="l" r="r" t="t"/>
                <a:pathLst>
                  <a:path extrusionOk="0" fill="none" h="2220" w="1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64"/>
              <p:cNvSpPr/>
              <p:nvPr/>
            </p:nvSpPr>
            <p:spPr>
              <a:xfrm rot="5400000">
                <a:off x="551385" y="-51807"/>
                <a:ext cx="43" cy="95238"/>
              </a:xfrm>
              <a:custGeom>
                <a:rect b="b" l="l" r="r" t="t"/>
                <a:pathLst>
                  <a:path extrusionOk="0" fill="none" h="2220" w="1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64"/>
              <p:cNvSpPr/>
              <p:nvPr/>
            </p:nvSpPr>
            <p:spPr>
              <a:xfrm rot="5400000">
                <a:off x="262582" y="-51163"/>
                <a:ext cx="43" cy="93951"/>
              </a:xfrm>
              <a:custGeom>
                <a:rect b="b" l="l" r="r" t="t"/>
                <a:pathLst>
                  <a:path extrusionOk="0" fill="none" h="2190" w="1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64"/>
              <p:cNvSpPr/>
              <p:nvPr/>
            </p:nvSpPr>
            <p:spPr>
              <a:xfrm rot="5400000">
                <a:off x="-26264" y="-51807"/>
                <a:ext cx="43" cy="95238"/>
              </a:xfrm>
              <a:custGeom>
                <a:rect b="b" l="l" r="r" t="t"/>
                <a:pathLst>
                  <a:path extrusionOk="0" fill="none" h="2220" w="1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93" name="Google Shape;593;p64"/>
              <p:cNvGrpSpPr/>
              <p:nvPr/>
            </p:nvGrpSpPr>
            <p:grpSpPr>
              <a:xfrm>
                <a:off x="-363350" y="-51187"/>
                <a:ext cx="1540068" cy="687298"/>
                <a:chOff x="-363350" y="-51188"/>
                <a:chExt cx="1540068" cy="687298"/>
              </a:xfrm>
            </p:grpSpPr>
            <p:sp>
              <p:nvSpPr>
                <p:cNvPr id="594" name="Google Shape;594;p64"/>
                <p:cNvSpPr/>
                <p:nvPr/>
              </p:nvSpPr>
              <p:spPr>
                <a:xfrm rot="5400000">
                  <a:off x="1082098" y="58846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5" name="Google Shape;595;p64"/>
                <p:cNvSpPr/>
                <p:nvPr/>
              </p:nvSpPr>
              <p:spPr>
                <a:xfrm rot="5400000">
                  <a:off x="1129720" y="542178"/>
                  <a:ext cx="43" cy="93951"/>
                </a:xfrm>
                <a:custGeom>
                  <a:rect b="b" l="l" r="r" t="t"/>
                  <a:pathLst>
                    <a:path extrusionOk="0" fill="none" h="2190" w="1">
                      <a:moveTo>
                        <a:pt x="0" y="2189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6" name="Google Shape;596;p64"/>
                <p:cNvSpPr/>
                <p:nvPr/>
              </p:nvSpPr>
              <p:spPr>
                <a:xfrm rot="5400000">
                  <a:off x="792652" y="58846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19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7" name="Google Shape;597;p64"/>
                <p:cNvSpPr/>
                <p:nvPr/>
              </p:nvSpPr>
              <p:spPr>
                <a:xfrm rot="5400000">
                  <a:off x="840874" y="541535"/>
                  <a:ext cx="43" cy="95238"/>
                </a:xfrm>
                <a:custGeom>
                  <a:rect b="b" l="l" r="r" t="t"/>
                  <a:pathLst>
                    <a:path extrusionOk="0" fill="none" h="2220" w="1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8" name="Google Shape;598;p64"/>
                <p:cNvSpPr/>
                <p:nvPr/>
              </p:nvSpPr>
              <p:spPr>
                <a:xfrm rot="5400000">
                  <a:off x="504450" y="58846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9" name="Google Shape;599;p64"/>
                <p:cNvSpPr/>
                <p:nvPr/>
              </p:nvSpPr>
              <p:spPr>
                <a:xfrm rot="5400000">
                  <a:off x="551385" y="541535"/>
                  <a:ext cx="43" cy="95238"/>
                </a:xfrm>
                <a:custGeom>
                  <a:rect b="b" l="l" r="r" t="t"/>
                  <a:pathLst>
                    <a:path extrusionOk="0" fill="none" h="2220" w="1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0" name="Google Shape;600;p64"/>
                <p:cNvSpPr/>
                <p:nvPr/>
              </p:nvSpPr>
              <p:spPr>
                <a:xfrm rot="5400000">
                  <a:off x="214960" y="58846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1" name="Google Shape;601;p64"/>
                <p:cNvSpPr/>
                <p:nvPr/>
              </p:nvSpPr>
              <p:spPr>
                <a:xfrm rot="5400000">
                  <a:off x="262582" y="542178"/>
                  <a:ext cx="43" cy="93951"/>
                </a:xfrm>
                <a:custGeom>
                  <a:rect b="b" l="l" r="r" t="t"/>
                  <a:pathLst>
                    <a:path extrusionOk="0" fill="none" h="2190" w="1">
                      <a:moveTo>
                        <a:pt x="0" y="2189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2" name="Google Shape;602;p64"/>
                <p:cNvSpPr/>
                <p:nvPr/>
              </p:nvSpPr>
              <p:spPr>
                <a:xfrm rot="5400000">
                  <a:off x="-74529" y="58846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3" name="Google Shape;603;p64"/>
                <p:cNvSpPr/>
                <p:nvPr/>
              </p:nvSpPr>
              <p:spPr>
                <a:xfrm rot="5400000">
                  <a:off x="-26264" y="541535"/>
                  <a:ext cx="43" cy="95238"/>
                </a:xfrm>
                <a:custGeom>
                  <a:rect b="b" l="l" r="r" t="t"/>
                  <a:pathLst>
                    <a:path extrusionOk="0" fill="none" h="2220" w="1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4" name="Google Shape;604;p64"/>
                <p:cNvSpPr/>
                <p:nvPr/>
              </p:nvSpPr>
              <p:spPr>
                <a:xfrm rot="5400000">
                  <a:off x="-362688" y="58846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5" name="Google Shape;605;p64"/>
                <p:cNvSpPr/>
                <p:nvPr/>
              </p:nvSpPr>
              <p:spPr>
                <a:xfrm rot="5400000">
                  <a:off x="-315753" y="541535"/>
                  <a:ext cx="43" cy="95238"/>
                </a:xfrm>
                <a:custGeom>
                  <a:rect b="b" l="l" r="r" t="t"/>
                  <a:pathLst>
                    <a:path extrusionOk="0" fill="none" h="2220" w="1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6" name="Google Shape;606;p64"/>
                <p:cNvSpPr/>
                <p:nvPr/>
              </p:nvSpPr>
              <p:spPr>
                <a:xfrm rot="5400000">
                  <a:off x="1082098" y="292440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7" name="Google Shape;607;p64"/>
                <p:cNvSpPr/>
                <p:nvPr/>
              </p:nvSpPr>
              <p:spPr>
                <a:xfrm rot="5400000">
                  <a:off x="1129720" y="244821"/>
                  <a:ext cx="43" cy="93951"/>
                </a:xfrm>
                <a:custGeom>
                  <a:rect b="b" l="l" r="r" t="t"/>
                  <a:pathLst>
                    <a:path extrusionOk="0" fill="none" h="2190" w="1">
                      <a:moveTo>
                        <a:pt x="1" y="2189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8" name="Google Shape;608;p64"/>
                <p:cNvSpPr/>
                <p:nvPr/>
              </p:nvSpPr>
              <p:spPr>
                <a:xfrm rot="5400000">
                  <a:off x="792652" y="292440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9" name="Google Shape;609;p64"/>
                <p:cNvSpPr/>
                <p:nvPr/>
              </p:nvSpPr>
              <p:spPr>
                <a:xfrm rot="5400000">
                  <a:off x="840874" y="244178"/>
                  <a:ext cx="43" cy="95238"/>
                </a:xfrm>
                <a:custGeom>
                  <a:rect b="b" l="l" r="r" t="t"/>
                  <a:pathLst>
                    <a:path extrusionOk="0" fill="none" h="2220" w="1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0" name="Google Shape;610;p64"/>
                <p:cNvSpPr/>
                <p:nvPr/>
              </p:nvSpPr>
              <p:spPr>
                <a:xfrm rot="5400000">
                  <a:off x="504450" y="292440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1" name="Google Shape;611;p64"/>
                <p:cNvSpPr/>
                <p:nvPr/>
              </p:nvSpPr>
              <p:spPr>
                <a:xfrm rot="5400000">
                  <a:off x="551385" y="244178"/>
                  <a:ext cx="43" cy="95238"/>
                </a:xfrm>
                <a:custGeom>
                  <a:rect b="b" l="l" r="r" t="t"/>
                  <a:pathLst>
                    <a:path extrusionOk="0" fill="none" h="2220" w="1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2" name="Google Shape;612;p64"/>
                <p:cNvSpPr/>
                <p:nvPr/>
              </p:nvSpPr>
              <p:spPr>
                <a:xfrm rot="5400000">
                  <a:off x="214960" y="292440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3" name="Google Shape;613;p64"/>
                <p:cNvSpPr/>
                <p:nvPr/>
              </p:nvSpPr>
              <p:spPr>
                <a:xfrm rot="5400000">
                  <a:off x="262582" y="244821"/>
                  <a:ext cx="43" cy="93951"/>
                </a:xfrm>
                <a:custGeom>
                  <a:rect b="b" l="l" r="r" t="t"/>
                  <a:pathLst>
                    <a:path extrusionOk="0" fill="none" h="2190" w="1">
                      <a:moveTo>
                        <a:pt x="1" y="2189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4" name="Google Shape;614;p64"/>
                <p:cNvSpPr/>
                <p:nvPr/>
              </p:nvSpPr>
              <p:spPr>
                <a:xfrm rot="5400000">
                  <a:off x="-74529" y="292440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5" name="Google Shape;615;p64"/>
                <p:cNvSpPr/>
                <p:nvPr/>
              </p:nvSpPr>
              <p:spPr>
                <a:xfrm rot="5400000">
                  <a:off x="-26264" y="244178"/>
                  <a:ext cx="43" cy="95238"/>
                </a:xfrm>
                <a:custGeom>
                  <a:rect b="b" l="l" r="r" t="t"/>
                  <a:pathLst>
                    <a:path extrusionOk="0" fill="none" h="2220" w="1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6" name="Google Shape;616;p64"/>
                <p:cNvSpPr/>
                <p:nvPr/>
              </p:nvSpPr>
              <p:spPr>
                <a:xfrm rot="5400000">
                  <a:off x="-362688" y="292440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7" name="Google Shape;617;p64"/>
                <p:cNvSpPr/>
                <p:nvPr/>
              </p:nvSpPr>
              <p:spPr>
                <a:xfrm rot="5400000">
                  <a:off x="-315753" y="244178"/>
                  <a:ext cx="43" cy="95238"/>
                </a:xfrm>
                <a:custGeom>
                  <a:rect b="b" l="l" r="r" t="t"/>
                  <a:pathLst>
                    <a:path extrusionOk="0" fill="none" h="2220" w="1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8" name="Google Shape;618;p64"/>
                <p:cNvSpPr/>
                <p:nvPr/>
              </p:nvSpPr>
              <p:spPr>
                <a:xfrm rot="5400000">
                  <a:off x="1082098" y="-358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9" name="Google Shape;619;p64"/>
                <p:cNvSpPr/>
                <p:nvPr/>
              </p:nvSpPr>
              <p:spPr>
                <a:xfrm rot="5400000">
                  <a:off x="792652" y="-358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0" name="Google Shape;620;p64"/>
                <p:cNvSpPr/>
                <p:nvPr/>
              </p:nvSpPr>
              <p:spPr>
                <a:xfrm rot="5400000">
                  <a:off x="504450" y="-358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1" name="Google Shape;621;p64"/>
                <p:cNvSpPr/>
                <p:nvPr/>
              </p:nvSpPr>
              <p:spPr>
                <a:xfrm rot="5400000">
                  <a:off x="214960" y="-358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2" name="Google Shape;622;p64"/>
                <p:cNvSpPr/>
                <p:nvPr/>
              </p:nvSpPr>
              <p:spPr>
                <a:xfrm rot="5400000">
                  <a:off x="-74529" y="-358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3" name="Google Shape;623;p64"/>
                <p:cNvSpPr/>
                <p:nvPr/>
              </p:nvSpPr>
              <p:spPr>
                <a:xfrm rot="5400000">
                  <a:off x="-362688" y="-358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24" name="Google Shape;624;p64"/>
              <p:cNvSpPr/>
              <p:nvPr/>
            </p:nvSpPr>
            <p:spPr>
              <a:xfrm rot="5400000">
                <a:off x="-315753" y="-51807"/>
                <a:ext cx="43" cy="95238"/>
              </a:xfrm>
              <a:custGeom>
                <a:rect b="b" l="l" r="r" t="t"/>
                <a:pathLst>
                  <a:path extrusionOk="0" fill="none" h="2220" w="1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25" name="Google Shape;625;p64"/>
            <p:cNvGrpSpPr/>
            <p:nvPr/>
          </p:nvGrpSpPr>
          <p:grpSpPr>
            <a:xfrm>
              <a:off x="355409" y="3985202"/>
              <a:ext cx="687326" cy="851683"/>
              <a:chOff x="283597" y="3876221"/>
              <a:chExt cx="775325" cy="960725"/>
            </a:xfrm>
          </p:grpSpPr>
          <p:grpSp>
            <p:nvGrpSpPr>
              <p:cNvPr id="626" name="Google Shape;626;p64"/>
              <p:cNvGrpSpPr/>
              <p:nvPr/>
            </p:nvGrpSpPr>
            <p:grpSpPr>
              <a:xfrm>
                <a:off x="283597" y="3952421"/>
                <a:ext cx="699125" cy="884525"/>
                <a:chOff x="1036750" y="2657625"/>
                <a:chExt cx="699125" cy="884525"/>
              </a:xfrm>
            </p:grpSpPr>
            <p:sp>
              <p:nvSpPr>
                <p:cNvPr id="627" name="Google Shape;627;p64"/>
                <p:cNvSpPr/>
                <p:nvPr/>
              </p:nvSpPr>
              <p:spPr>
                <a:xfrm>
                  <a:off x="1036750" y="2657625"/>
                  <a:ext cx="699125" cy="884525"/>
                </a:xfrm>
                <a:custGeom>
                  <a:rect b="b" l="l" r="r" t="t"/>
                  <a:pathLst>
                    <a:path extrusionOk="0" h="35381" w="27965">
                      <a:moveTo>
                        <a:pt x="1" y="0"/>
                      </a:moveTo>
                      <a:lnTo>
                        <a:pt x="1" y="35381"/>
                      </a:lnTo>
                      <a:lnTo>
                        <a:pt x="27965" y="35381"/>
                      </a:lnTo>
                      <a:lnTo>
                        <a:pt x="27965" y="6718"/>
                      </a:lnTo>
                      <a:lnTo>
                        <a:pt x="2203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8" name="Google Shape;628;p64"/>
                <p:cNvSpPr/>
                <p:nvPr/>
              </p:nvSpPr>
              <p:spPr>
                <a:xfrm>
                  <a:off x="1587675" y="2657625"/>
                  <a:ext cx="148200" cy="167950"/>
                </a:xfrm>
                <a:custGeom>
                  <a:rect b="b" l="l" r="r" t="t"/>
                  <a:pathLst>
                    <a:path extrusionOk="0" h="6718" w="5928">
                      <a:moveTo>
                        <a:pt x="1" y="0"/>
                      </a:moveTo>
                      <a:lnTo>
                        <a:pt x="1" y="6718"/>
                      </a:lnTo>
                      <a:lnTo>
                        <a:pt x="5928" y="6718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rnd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9" name="Google Shape;629;p64"/>
                <p:cNvSpPr/>
                <p:nvPr/>
              </p:nvSpPr>
              <p:spPr>
                <a:xfrm>
                  <a:off x="1162150" y="2871925"/>
                  <a:ext cx="448350" cy="25"/>
                </a:xfrm>
                <a:custGeom>
                  <a:rect b="b" l="l" r="r" t="t"/>
                  <a:pathLst>
                    <a:path extrusionOk="0" fill="none" h="1" w="17934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0" name="Google Shape;630;p64"/>
                <p:cNvSpPr/>
                <p:nvPr/>
              </p:nvSpPr>
              <p:spPr>
                <a:xfrm>
                  <a:off x="1162150" y="2928150"/>
                  <a:ext cx="448350" cy="25"/>
                </a:xfrm>
                <a:custGeom>
                  <a:rect b="b" l="l" r="r" t="t"/>
                  <a:pathLst>
                    <a:path extrusionOk="0" fill="none" h="1" w="17934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1" name="Google Shape;631;p64"/>
                <p:cNvSpPr/>
                <p:nvPr/>
              </p:nvSpPr>
              <p:spPr>
                <a:xfrm>
                  <a:off x="1162150" y="2984375"/>
                  <a:ext cx="448350" cy="25"/>
                </a:xfrm>
                <a:custGeom>
                  <a:rect b="b" l="l" r="r" t="t"/>
                  <a:pathLst>
                    <a:path extrusionOk="0" fill="none" h="1" w="17934">
                      <a:moveTo>
                        <a:pt x="0" y="1"/>
                      </a:moveTo>
                      <a:lnTo>
                        <a:pt x="17934" y="1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2" name="Google Shape;632;p64"/>
                <p:cNvSpPr/>
                <p:nvPr/>
              </p:nvSpPr>
              <p:spPr>
                <a:xfrm>
                  <a:off x="1162150" y="3040600"/>
                  <a:ext cx="448350" cy="25"/>
                </a:xfrm>
                <a:custGeom>
                  <a:rect b="b" l="l" r="r" t="t"/>
                  <a:pathLst>
                    <a:path extrusionOk="0" fill="none" h="1" w="17934">
                      <a:moveTo>
                        <a:pt x="0" y="1"/>
                      </a:moveTo>
                      <a:lnTo>
                        <a:pt x="17934" y="1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3" name="Google Shape;633;p64"/>
                <p:cNvSpPr/>
                <p:nvPr/>
              </p:nvSpPr>
              <p:spPr>
                <a:xfrm>
                  <a:off x="1162150" y="3096850"/>
                  <a:ext cx="448350" cy="25"/>
                </a:xfrm>
                <a:custGeom>
                  <a:rect b="b" l="l" r="r" t="t"/>
                  <a:pathLst>
                    <a:path extrusionOk="0" fill="none" h="1" w="17934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4" name="Google Shape;634;p64"/>
                <p:cNvSpPr/>
                <p:nvPr/>
              </p:nvSpPr>
              <p:spPr>
                <a:xfrm>
                  <a:off x="1162150" y="3153075"/>
                  <a:ext cx="448350" cy="25"/>
                </a:xfrm>
                <a:custGeom>
                  <a:rect b="b" l="l" r="r" t="t"/>
                  <a:pathLst>
                    <a:path extrusionOk="0" fill="none" h="1" w="17934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5" name="Google Shape;635;p64"/>
                <p:cNvSpPr/>
                <p:nvPr/>
              </p:nvSpPr>
              <p:spPr>
                <a:xfrm>
                  <a:off x="1162150" y="3208550"/>
                  <a:ext cx="448350" cy="25"/>
                </a:xfrm>
                <a:custGeom>
                  <a:rect b="b" l="l" r="r" t="t"/>
                  <a:pathLst>
                    <a:path extrusionOk="0" fill="none" h="1" w="17934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6" name="Google Shape;636;p64"/>
                <p:cNvSpPr/>
                <p:nvPr/>
              </p:nvSpPr>
              <p:spPr>
                <a:xfrm>
                  <a:off x="1162150" y="3264775"/>
                  <a:ext cx="448350" cy="25"/>
                </a:xfrm>
                <a:custGeom>
                  <a:rect b="b" l="l" r="r" t="t"/>
                  <a:pathLst>
                    <a:path extrusionOk="0" fill="none" h="1" w="17934">
                      <a:moveTo>
                        <a:pt x="0" y="1"/>
                      </a:moveTo>
                      <a:lnTo>
                        <a:pt x="17934" y="1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7" name="Google Shape;637;p64"/>
                <p:cNvSpPr/>
                <p:nvPr/>
              </p:nvSpPr>
              <p:spPr>
                <a:xfrm>
                  <a:off x="1162150" y="3321000"/>
                  <a:ext cx="448350" cy="25"/>
                </a:xfrm>
                <a:custGeom>
                  <a:rect b="b" l="l" r="r" t="t"/>
                  <a:pathLst>
                    <a:path extrusionOk="0" fill="none" h="1" w="17934">
                      <a:moveTo>
                        <a:pt x="0" y="1"/>
                      </a:moveTo>
                      <a:lnTo>
                        <a:pt x="17934" y="1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8" name="Google Shape;638;p64"/>
                <p:cNvSpPr/>
                <p:nvPr/>
              </p:nvSpPr>
              <p:spPr>
                <a:xfrm>
                  <a:off x="1162150" y="3377250"/>
                  <a:ext cx="448350" cy="25"/>
                </a:xfrm>
                <a:custGeom>
                  <a:rect b="b" l="l" r="r" t="t"/>
                  <a:pathLst>
                    <a:path extrusionOk="0" fill="none" h="1" w="17934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9" name="Google Shape;639;p64"/>
                <p:cNvSpPr/>
                <p:nvPr/>
              </p:nvSpPr>
              <p:spPr>
                <a:xfrm>
                  <a:off x="1162150" y="3433475"/>
                  <a:ext cx="448350" cy="25"/>
                </a:xfrm>
                <a:custGeom>
                  <a:rect b="b" l="l" r="r" t="t"/>
                  <a:pathLst>
                    <a:path extrusionOk="0" fill="none" h="1" w="17934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40" name="Google Shape;640;p64"/>
              <p:cNvGrpSpPr/>
              <p:nvPr/>
            </p:nvGrpSpPr>
            <p:grpSpPr>
              <a:xfrm>
                <a:off x="359797" y="3876221"/>
                <a:ext cx="699125" cy="884525"/>
                <a:chOff x="1036750" y="2657625"/>
                <a:chExt cx="699125" cy="884525"/>
              </a:xfrm>
            </p:grpSpPr>
            <p:sp>
              <p:nvSpPr>
                <p:cNvPr id="641" name="Google Shape;641;p64"/>
                <p:cNvSpPr/>
                <p:nvPr/>
              </p:nvSpPr>
              <p:spPr>
                <a:xfrm>
                  <a:off x="1036750" y="2657625"/>
                  <a:ext cx="699125" cy="884525"/>
                </a:xfrm>
                <a:custGeom>
                  <a:rect b="b" l="l" r="r" t="t"/>
                  <a:pathLst>
                    <a:path extrusionOk="0" h="35381" w="27965">
                      <a:moveTo>
                        <a:pt x="1" y="0"/>
                      </a:moveTo>
                      <a:lnTo>
                        <a:pt x="1" y="35381"/>
                      </a:lnTo>
                      <a:lnTo>
                        <a:pt x="27965" y="35381"/>
                      </a:lnTo>
                      <a:lnTo>
                        <a:pt x="27965" y="6718"/>
                      </a:lnTo>
                      <a:lnTo>
                        <a:pt x="2203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2" name="Google Shape;642;p64"/>
                <p:cNvSpPr/>
                <p:nvPr/>
              </p:nvSpPr>
              <p:spPr>
                <a:xfrm>
                  <a:off x="1587675" y="2657625"/>
                  <a:ext cx="148200" cy="167950"/>
                </a:xfrm>
                <a:custGeom>
                  <a:rect b="b" l="l" r="r" t="t"/>
                  <a:pathLst>
                    <a:path extrusionOk="0" h="6718" w="5928">
                      <a:moveTo>
                        <a:pt x="1" y="0"/>
                      </a:moveTo>
                      <a:lnTo>
                        <a:pt x="1" y="6718"/>
                      </a:lnTo>
                      <a:lnTo>
                        <a:pt x="5928" y="6718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rnd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3" name="Google Shape;643;p64"/>
                <p:cNvSpPr/>
                <p:nvPr/>
              </p:nvSpPr>
              <p:spPr>
                <a:xfrm>
                  <a:off x="1162150" y="2871925"/>
                  <a:ext cx="448350" cy="25"/>
                </a:xfrm>
                <a:custGeom>
                  <a:rect b="b" l="l" r="r" t="t"/>
                  <a:pathLst>
                    <a:path extrusionOk="0" fill="none" h="1" w="17934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4" name="Google Shape;644;p64"/>
                <p:cNvSpPr/>
                <p:nvPr/>
              </p:nvSpPr>
              <p:spPr>
                <a:xfrm>
                  <a:off x="1162150" y="2928150"/>
                  <a:ext cx="448350" cy="25"/>
                </a:xfrm>
                <a:custGeom>
                  <a:rect b="b" l="l" r="r" t="t"/>
                  <a:pathLst>
                    <a:path extrusionOk="0" fill="none" h="1" w="17934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5" name="Google Shape;645;p64"/>
                <p:cNvSpPr/>
                <p:nvPr/>
              </p:nvSpPr>
              <p:spPr>
                <a:xfrm>
                  <a:off x="1162150" y="2984375"/>
                  <a:ext cx="448350" cy="25"/>
                </a:xfrm>
                <a:custGeom>
                  <a:rect b="b" l="l" r="r" t="t"/>
                  <a:pathLst>
                    <a:path extrusionOk="0" fill="none" h="1" w="17934">
                      <a:moveTo>
                        <a:pt x="0" y="1"/>
                      </a:moveTo>
                      <a:lnTo>
                        <a:pt x="17934" y="1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6" name="Google Shape;646;p64"/>
                <p:cNvSpPr/>
                <p:nvPr/>
              </p:nvSpPr>
              <p:spPr>
                <a:xfrm>
                  <a:off x="1162150" y="3040600"/>
                  <a:ext cx="448350" cy="25"/>
                </a:xfrm>
                <a:custGeom>
                  <a:rect b="b" l="l" r="r" t="t"/>
                  <a:pathLst>
                    <a:path extrusionOk="0" fill="none" h="1" w="17934">
                      <a:moveTo>
                        <a:pt x="0" y="1"/>
                      </a:moveTo>
                      <a:lnTo>
                        <a:pt x="17934" y="1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7" name="Google Shape;647;p64"/>
                <p:cNvSpPr/>
                <p:nvPr/>
              </p:nvSpPr>
              <p:spPr>
                <a:xfrm>
                  <a:off x="1162150" y="3096850"/>
                  <a:ext cx="448350" cy="25"/>
                </a:xfrm>
                <a:custGeom>
                  <a:rect b="b" l="l" r="r" t="t"/>
                  <a:pathLst>
                    <a:path extrusionOk="0" fill="none" h="1" w="17934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8" name="Google Shape;648;p64"/>
                <p:cNvSpPr/>
                <p:nvPr/>
              </p:nvSpPr>
              <p:spPr>
                <a:xfrm>
                  <a:off x="1162150" y="3153075"/>
                  <a:ext cx="448350" cy="25"/>
                </a:xfrm>
                <a:custGeom>
                  <a:rect b="b" l="l" r="r" t="t"/>
                  <a:pathLst>
                    <a:path extrusionOk="0" fill="none" h="1" w="17934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9" name="Google Shape;649;p64"/>
                <p:cNvSpPr/>
                <p:nvPr/>
              </p:nvSpPr>
              <p:spPr>
                <a:xfrm>
                  <a:off x="1162150" y="3208550"/>
                  <a:ext cx="448350" cy="25"/>
                </a:xfrm>
                <a:custGeom>
                  <a:rect b="b" l="l" r="r" t="t"/>
                  <a:pathLst>
                    <a:path extrusionOk="0" fill="none" h="1" w="17934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0" name="Google Shape;650;p64"/>
                <p:cNvSpPr/>
                <p:nvPr/>
              </p:nvSpPr>
              <p:spPr>
                <a:xfrm>
                  <a:off x="1162150" y="3264775"/>
                  <a:ext cx="448350" cy="25"/>
                </a:xfrm>
                <a:custGeom>
                  <a:rect b="b" l="l" r="r" t="t"/>
                  <a:pathLst>
                    <a:path extrusionOk="0" fill="none" h="1" w="17934">
                      <a:moveTo>
                        <a:pt x="0" y="1"/>
                      </a:moveTo>
                      <a:lnTo>
                        <a:pt x="17934" y="1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1" name="Google Shape;651;p64"/>
                <p:cNvSpPr/>
                <p:nvPr/>
              </p:nvSpPr>
              <p:spPr>
                <a:xfrm>
                  <a:off x="1162150" y="3321000"/>
                  <a:ext cx="448350" cy="25"/>
                </a:xfrm>
                <a:custGeom>
                  <a:rect b="b" l="l" r="r" t="t"/>
                  <a:pathLst>
                    <a:path extrusionOk="0" fill="none" h="1" w="17934">
                      <a:moveTo>
                        <a:pt x="0" y="1"/>
                      </a:moveTo>
                      <a:lnTo>
                        <a:pt x="17934" y="1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2" name="Google Shape;652;p64"/>
                <p:cNvSpPr/>
                <p:nvPr/>
              </p:nvSpPr>
              <p:spPr>
                <a:xfrm>
                  <a:off x="1162150" y="3377250"/>
                  <a:ext cx="448350" cy="25"/>
                </a:xfrm>
                <a:custGeom>
                  <a:rect b="b" l="l" r="r" t="t"/>
                  <a:pathLst>
                    <a:path extrusionOk="0" fill="none" h="1" w="17934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3" name="Google Shape;653;p64"/>
                <p:cNvSpPr/>
                <p:nvPr/>
              </p:nvSpPr>
              <p:spPr>
                <a:xfrm>
                  <a:off x="1162150" y="3433475"/>
                  <a:ext cx="448350" cy="25"/>
                </a:xfrm>
                <a:custGeom>
                  <a:rect b="b" l="l" r="r" t="t"/>
                  <a:pathLst>
                    <a:path extrusionOk="0" fill="none" h="1" w="17934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654" name="Google Shape;654;p64"/>
            <p:cNvGrpSpPr/>
            <p:nvPr/>
          </p:nvGrpSpPr>
          <p:grpSpPr>
            <a:xfrm>
              <a:off x="7128943" y="635650"/>
              <a:ext cx="1658135" cy="306250"/>
              <a:chOff x="7170195" y="4417350"/>
              <a:chExt cx="1658135" cy="306250"/>
            </a:xfrm>
          </p:grpSpPr>
          <p:sp>
            <p:nvSpPr>
              <p:cNvPr id="655" name="Google Shape;655;p64"/>
              <p:cNvSpPr/>
              <p:nvPr/>
            </p:nvSpPr>
            <p:spPr>
              <a:xfrm>
                <a:off x="7170195" y="4417350"/>
                <a:ext cx="1658135" cy="306250"/>
              </a:xfrm>
              <a:custGeom>
                <a:rect b="b" l="l" r="r" t="t"/>
                <a:pathLst>
                  <a:path extrusionOk="0" h="12250" w="51431">
                    <a:moveTo>
                      <a:pt x="1" y="0"/>
                    </a:moveTo>
                    <a:lnTo>
                      <a:pt x="1" y="12250"/>
                    </a:lnTo>
                    <a:lnTo>
                      <a:pt x="51430" y="12250"/>
                    </a:lnTo>
                    <a:lnTo>
                      <a:pt x="5143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56" name="Google Shape;656;p64"/>
              <p:cNvGrpSpPr/>
              <p:nvPr/>
            </p:nvGrpSpPr>
            <p:grpSpPr>
              <a:xfrm flipH="1">
                <a:off x="7234397" y="450079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657" name="Google Shape;657;p64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658" name="Google Shape;658;p64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9" name="Google Shape;659;p64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0" name="Google Shape;660;p64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661" name="Google Shape;661;p64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662" name="Google Shape;662;p64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3" name="Google Shape;663;p64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664" name="Google Shape;664;p64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665" name="Google Shape;665;p64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6" name="Google Shape;666;p64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grpSp>
          <p:nvGrpSpPr>
            <p:cNvPr id="667" name="Google Shape;667;p64"/>
            <p:cNvGrpSpPr/>
            <p:nvPr/>
          </p:nvGrpSpPr>
          <p:grpSpPr>
            <a:xfrm>
              <a:off x="1218088" y="4499852"/>
              <a:ext cx="7568755" cy="336944"/>
              <a:chOff x="2258298" y="4063193"/>
              <a:chExt cx="3784567" cy="336944"/>
            </a:xfrm>
          </p:grpSpPr>
          <p:cxnSp>
            <p:nvCxnSpPr>
              <p:cNvPr id="668" name="Google Shape;668;p64"/>
              <p:cNvCxnSpPr/>
              <p:nvPr/>
            </p:nvCxnSpPr>
            <p:spPr>
              <a:xfrm>
                <a:off x="2258365" y="4231665"/>
                <a:ext cx="3784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69" name="Google Shape;669;p64"/>
              <p:cNvCxnSpPr/>
              <p:nvPr/>
            </p:nvCxnSpPr>
            <p:spPr>
              <a:xfrm>
                <a:off x="2258365" y="4400137"/>
                <a:ext cx="3784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0" name="Google Shape;670;p64"/>
              <p:cNvCxnSpPr/>
              <p:nvPr/>
            </p:nvCxnSpPr>
            <p:spPr>
              <a:xfrm>
                <a:off x="2258298" y="4063193"/>
                <a:ext cx="3784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671" name="Google Shape;671;p64"/>
            <p:cNvGrpSpPr/>
            <p:nvPr/>
          </p:nvGrpSpPr>
          <p:grpSpPr>
            <a:xfrm>
              <a:off x="8114425" y="1086911"/>
              <a:ext cx="672654" cy="3220538"/>
              <a:chOff x="8114425" y="1088874"/>
              <a:chExt cx="672654" cy="3220538"/>
            </a:xfrm>
          </p:grpSpPr>
          <p:sp>
            <p:nvSpPr>
              <p:cNvPr id="672" name="Google Shape;672;p64"/>
              <p:cNvSpPr/>
              <p:nvPr/>
            </p:nvSpPr>
            <p:spPr>
              <a:xfrm rot="-5400000">
                <a:off x="6840483" y="2362817"/>
                <a:ext cx="3220538" cy="672652"/>
              </a:xfrm>
              <a:custGeom>
                <a:rect b="b" l="l" r="r" t="t"/>
                <a:pathLst>
                  <a:path extrusionOk="0" h="9485" w="82525">
                    <a:moveTo>
                      <a:pt x="0" y="1"/>
                    </a:moveTo>
                    <a:lnTo>
                      <a:pt x="0" y="9484"/>
                    </a:lnTo>
                    <a:lnTo>
                      <a:pt x="82525" y="9484"/>
                    </a:lnTo>
                    <a:lnTo>
                      <a:pt x="82525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64"/>
              <p:cNvSpPr/>
              <p:nvPr/>
            </p:nvSpPr>
            <p:spPr>
              <a:xfrm rot="-5400000">
                <a:off x="8387497" y="3909820"/>
                <a:ext cx="126509" cy="672652"/>
              </a:xfrm>
              <a:custGeom>
                <a:rect b="b" l="l" r="r" t="t"/>
                <a:pathLst>
                  <a:path extrusionOk="0" h="9485" w="3466">
                    <a:moveTo>
                      <a:pt x="0" y="1"/>
                    </a:moveTo>
                    <a:lnTo>
                      <a:pt x="0" y="9484"/>
                    </a:lnTo>
                    <a:lnTo>
                      <a:pt x="3466" y="9484"/>
                    </a:lnTo>
                    <a:lnTo>
                      <a:pt x="3466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64"/>
              <p:cNvSpPr/>
              <p:nvPr/>
            </p:nvSpPr>
            <p:spPr>
              <a:xfrm rot="-5400000">
                <a:off x="8387497" y="3659693"/>
                <a:ext cx="126509" cy="672652"/>
              </a:xfrm>
              <a:custGeom>
                <a:rect b="b" l="l" r="r" t="t"/>
                <a:pathLst>
                  <a:path extrusionOk="0" h="9485" w="3466">
                    <a:moveTo>
                      <a:pt x="0" y="1"/>
                    </a:moveTo>
                    <a:lnTo>
                      <a:pt x="0" y="9484"/>
                    </a:lnTo>
                    <a:lnTo>
                      <a:pt x="3466" y="9484"/>
                    </a:lnTo>
                    <a:lnTo>
                      <a:pt x="3466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64"/>
              <p:cNvSpPr/>
              <p:nvPr/>
            </p:nvSpPr>
            <p:spPr>
              <a:xfrm rot="-5400000">
                <a:off x="8387497" y="3409567"/>
                <a:ext cx="126509" cy="672652"/>
              </a:xfrm>
              <a:custGeom>
                <a:rect b="b" l="l" r="r" t="t"/>
                <a:pathLst>
                  <a:path extrusionOk="0" h="9485" w="3466">
                    <a:moveTo>
                      <a:pt x="0" y="1"/>
                    </a:moveTo>
                    <a:lnTo>
                      <a:pt x="0" y="9484"/>
                    </a:lnTo>
                    <a:lnTo>
                      <a:pt x="3465" y="9484"/>
                    </a:lnTo>
                    <a:lnTo>
                      <a:pt x="3465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64"/>
              <p:cNvSpPr/>
              <p:nvPr/>
            </p:nvSpPr>
            <p:spPr>
              <a:xfrm rot="-5400000">
                <a:off x="8387497" y="3159440"/>
                <a:ext cx="126509" cy="672652"/>
              </a:xfrm>
              <a:custGeom>
                <a:rect b="b" l="l" r="r" t="t"/>
                <a:pathLst>
                  <a:path extrusionOk="0" h="9485" w="3466">
                    <a:moveTo>
                      <a:pt x="0" y="1"/>
                    </a:moveTo>
                    <a:lnTo>
                      <a:pt x="0" y="9484"/>
                    </a:lnTo>
                    <a:lnTo>
                      <a:pt x="3465" y="9484"/>
                    </a:lnTo>
                    <a:lnTo>
                      <a:pt x="3465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64"/>
              <p:cNvSpPr/>
              <p:nvPr/>
            </p:nvSpPr>
            <p:spPr>
              <a:xfrm rot="-5400000">
                <a:off x="8387497" y="2909314"/>
                <a:ext cx="126509" cy="672652"/>
              </a:xfrm>
              <a:custGeom>
                <a:rect b="b" l="l" r="r" t="t"/>
                <a:pathLst>
                  <a:path extrusionOk="0" h="9485" w="3466">
                    <a:moveTo>
                      <a:pt x="0" y="1"/>
                    </a:moveTo>
                    <a:lnTo>
                      <a:pt x="0" y="9484"/>
                    </a:lnTo>
                    <a:lnTo>
                      <a:pt x="3465" y="9484"/>
                    </a:lnTo>
                    <a:lnTo>
                      <a:pt x="3465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64"/>
              <p:cNvSpPr/>
              <p:nvPr/>
            </p:nvSpPr>
            <p:spPr>
              <a:xfrm rot="-5400000">
                <a:off x="8387478" y="2659169"/>
                <a:ext cx="126545" cy="672652"/>
              </a:xfrm>
              <a:custGeom>
                <a:rect b="b" l="l" r="r" t="t"/>
                <a:pathLst>
                  <a:path extrusionOk="0" h="9485" w="3467">
                    <a:moveTo>
                      <a:pt x="1" y="1"/>
                    </a:moveTo>
                    <a:lnTo>
                      <a:pt x="1" y="9484"/>
                    </a:lnTo>
                    <a:lnTo>
                      <a:pt x="3466" y="9484"/>
                    </a:lnTo>
                    <a:lnTo>
                      <a:pt x="3466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64"/>
              <p:cNvSpPr/>
              <p:nvPr/>
            </p:nvSpPr>
            <p:spPr>
              <a:xfrm rot="-5400000">
                <a:off x="8387497" y="2409025"/>
                <a:ext cx="126509" cy="672652"/>
              </a:xfrm>
              <a:custGeom>
                <a:rect b="b" l="l" r="r" t="t"/>
                <a:pathLst>
                  <a:path extrusionOk="0" h="9485" w="3466">
                    <a:moveTo>
                      <a:pt x="1" y="1"/>
                    </a:moveTo>
                    <a:lnTo>
                      <a:pt x="1" y="9484"/>
                    </a:lnTo>
                    <a:lnTo>
                      <a:pt x="3466" y="9484"/>
                    </a:lnTo>
                    <a:lnTo>
                      <a:pt x="3466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6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1" name="Google Shape;681;p65"/>
          <p:cNvGrpSpPr/>
          <p:nvPr/>
        </p:nvGrpSpPr>
        <p:grpSpPr>
          <a:xfrm>
            <a:off x="76247" y="76209"/>
            <a:ext cx="8991507" cy="4991083"/>
            <a:chOff x="-25" y="152400"/>
            <a:chExt cx="8991507" cy="4991083"/>
          </a:xfrm>
        </p:grpSpPr>
        <p:sp>
          <p:nvSpPr>
            <p:cNvPr id="682" name="Google Shape;682;p65"/>
            <p:cNvSpPr/>
            <p:nvPr/>
          </p:nvSpPr>
          <p:spPr>
            <a:xfrm>
              <a:off x="0" y="152400"/>
              <a:ext cx="8991482" cy="4991083"/>
            </a:xfrm>
            <a:custGeom>
              <a:rect b="b" l="l" r="r" t="t"/>
              <a:pathLst>
                <a:path extrusionOk="0" h="49424" w="99972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65"/>
            <p:cNvSpPr/>
            <p:nvPr/>
          </p:nvSpPr>
          <p:spPr>
            <a:xfrm>
              <a:off x="-25" y="152400"/>
              <a:ext cx="8991482" cy="270531"/>
            </a:xfrm>
            <a:custGeom>
              <a:rect b="b" l="l" r="r" t="t"/>
              <a:pathLst>
                <a:path extrusionOk="0" h="9029" w="99972">
                  <a:moveTo>
                    <a:pt x="0" y="1"/>
                  </a:moveTo>
                  <a:lnTo>
                    <a:pt x="0" y="9028"/>
                  </a:lnTo>
                  <a:lnTo>
                    <a:pt x="99972" y="9028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84" name="Google Shape;684;p65"/>
            <p:cNvGrpSpPr/>
            <p:nvPr/>
          </p:nvGrpSpPr>
          <p:grpSpPr>
            <a:xfrm>
              <a:off x="8788026" y="217953"/>
              <a:ext cx="139356" cy="139356"/>
              <a:chOff x="3300229" y="786025"/>
              <a:chExt cx="116275" cy="116275"/>
            </a:xfrm>
          </p:grpSpPr>
          <p:sp>
            <p:nvSpPr>
              <p:cNvPr id="685" name="Google Shape;685;p65"/>
              <p:cNvSpPr/>
              <p:nvPr/>
            </p:nvSpPr>
            <p:spPr>
              <a:xfrm>
                <a:off x="3300229" y="786025"/>
                <a:ext cx="116275" cy="116275"/>
              </a:xfrm>
              <a:custGeom>
                <a:rect b="b" l="l" r="r" t="t"/>
                <a:pathLst>
                  <a:path extrusionOk="0" h="4651" w="4651">
                    <a:moveTo>
                      <a:pt x="0" y="0"/>
                    </a:moveTo>
                    <a:lnTo>
                      <a:pt x="0" y="4651"/>
                    </a:lnTo>
                    <a:lnTo>
                      <a:pt x="4651" y="4651"/>
                    </a:lnTo>
                    <a:lnTo>
                      <a:pt x="4651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65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rect b="b" l="l" r="r" t="t"/>
                <a:pathLst>
                  <a:path extrusionOk="0" fill="none" h="1825" w="1825">
                    <a:moveTo>
                      <a:pt x="1824" y="0"/>
                    </a:moveTo>
                    <a:lnTo>
                      <a:pt x="1" y="1824"/>
                    </a:lnTo>
                  </a:path>
                </a:pathLst>
              </a:custGeom>
              <a:noFill/>
              <a:ln cap="flat" cmpd="sng" w="19050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65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rect b="b" l="l" r="r" t="t"/>
                <a:pathLst>
                  <a:path extrusionOk="0" fill="none" h="1825" w="1825">
                    <a:moveTo>
                      <a:pt x="1" y="0"/>
                    </a:moveTo>
                    <a:lnTo>
                      <a:pt x="1824" y="1824"/>
                    </a:lnTo>
                  </a:path>
                </a:pathLst>
              </a:custGeom>
              <a:noFill/>
              <a:ln cap="flat" cmpd="sng" w="19050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88" name="Google Shape;688;p65"/>
          <p:cNvSpPr txBox="1"/>
          <p:nvPr>
            <p:ph idx="1" type="subTitle"/>
          </p:nvPr>
        </p:nvSpPr>
        <p:spPr>
          <a:xfrm>
            <a:off x="832964" y="3792465"/>
            <a:ext cx="2070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689" name="Google Shape;689;p65"/>
          <p:cNvSpPr txBox="1"/>
          <p:nvPr>
            <p:ph idx="2" type="subTitle"/>
          </p:nvPr>
        </p:nvSpPr>
        <p:spPr>
          <a:xfrm>
            <a:off x="832964" y="4104484"/>
            <a:ext cx="2070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90" name="Google Shape;690;p65"/>
          <p:cNvSpPr txBox="1"/>
          <p:nvPr>
            <p:ph idx="3" type="subTitle"/>
          </p:nvPr>
        </p:nvSpPr>
        <p:spPr>
          <a:xfrm>
            <a:off x="3143296" y="3792465"/>
            <a:ext cx="2070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691" name="Google Shape;691;p65"/>
          <p:cNvSpPr txBox="1"/>
          <p:nvPr>
            <p:ph idx="4" type="subTitle"/>
          </p:nvPr>
        </p:nvSpPr>
        <p:spPr>
          <a:xfrm>
            <a:off x="3143296" y="4104484"/>
            <a:ext cx="2070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92" name="Google Shape;692;p65"/>
          <p:cNvSpPr txBox="1"/>
          <p:nvPr>
            <p:ph type="title"/>
          </p:nvPr>
        </p:nvSpPr>
        <p:spPr>
          <a:xfrm>
            <a:off x="617550" y="556400"/>
            <a:ext cx="6099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93" name="Google Shape;693;p65"/>
          <p:cNvSpPr txBox="1"/>
          <p:nvPr>
            <p:ph idx="5" type="subTitle"/>
          </p:nvPr>
        </p:nvSpPr>
        <p:spPr>
          <a:xfrm>
            <a:off x="832964" y="2113173"/>
            <a:ext cx="2070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694" name="Google Shape;694;p65"/>
          <p:cNvSpPr txBox="1"/>
          <p:nvPr>
            <p:ph idx="6" type="subTitle"/>
          </p:nvPr>
        </p:nvSpPr>
        <p:spPr>
          <a:xfrm>
            <a:off x="832964" y="2425193"/>
            <a:ext cx="2070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95" name="Google Shape;695;p65"/>
          <p:cNvSpPr txBox="1"/>
          <p:nvPr>
            <p:ph idx="7" type="subTitle"/>
          </p:nvPr>
        </p:nvSpPr>
        <p:spPr>
          <a:xfrm>
            <a:off x="3143296" y="2113173"/>
            <a:ext cx="2070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696" name="Google Shape;696;p65"/>
          <p:cNvSpPr txBox="1"/>
          <p:nvPr>
            <p:ph idx="8" type="subTitle"/>
          </p:nvPr>
        </p:nvSpPr>
        <p:spPr>
          <a:xfrm>
            <a:off x="3143296" y="2425193"/>
            <a:ext cx="2070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697" name="Google Shape;697;p65"/>
          <p:cNvGrpSpPr/>
          <p:nvPr/>
        </p:nvGrpSpPr>
        <p:grpSpPr>
          <a:xfrm rot="422">
            <a:off x="6725621" y="539872"/>
            <a:ext cx="1982907" cy="507677"/>
            <a:chOff x="6856163" y="688482"/>
            <a:chExt cx="2435705" cy="525981"/>
          </a:xfrm>
        </p:grpSpPr>
        <p:cxnSp>
          <p:nvCxnSpPr>
            <p:cNvPr id="698" name="Google Shape;698;p65"/>
            <p:cNvCxnSpPr/>
            <p:nvPr/>
          </p:nvCxnSpPr>
          <p:spPr>
            <a:xfrm>
              <a:off x="6856168" y="688482"/>
              <a:ext cx="24357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99" name="Google Shape;699;p65"/>
            <p:cNvCxnSpPr/>
            <p:nvPr/>
          </p:nvCxnSpPr>
          <p:spPr>
            <a:xfrm>
              <a:off x="6856168" y="863800"/>
              <a:ext cx="24357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700" name="Google Shape;700;p65"/>
            <p:cNvCxnSpPr/>
            <p:nvPr/>
          </p:nvCxnSpPr>
          <p:spPr>
            <a:xfrm>
              <a:off x="6856163" y="1039133"/>
              <a:ext cx="20832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701" name="Google Shape;701;p65"/>
            <p:cNvCxnSpPr/>
            <p:nvPr/>
          </p:nvCxnSpPr>
          <p:spPr>
            <a:xfrm>
              <a:off x="6856163" y="1214463"/>
              <a:ext cx="20832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0_1"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3" name="Google Shape;703;p66"/>
          <p:cNvGrpSpPr/>
          <p:nvPr/>
        </p:nvGrpSpPr>
        <p:grpSpPr>
          <a:xfrm>
            <a:off x="76247" y="76200"/>
            <a:ext cx="8991507" cy="4991092"/>
            <a:chOff x="76247" y="76200"/>
            <a:chExt cx="8991507" cy="4991092"/>
          </a:xfrm>
        </p:grpSpPr>
        <p:sp>
          <p:nvSpPr>
            <p:cNvPr id="704" name="Google Shape;704;p66"/>
            <p:cNvSpPr/>
            <p:nvPr/>
          </p:nvSpPr>
          <p:spPr>
            <a:xfrm>
              <a:off x="76272" y="76209"/>
              <a:ext cx="8991482" cy="4991083"/>
            </a:xfrm>
            <a:custGeom>
              <a:rect b="b" l="l" r="r" t="t"/>
              <a:pathLst>
                <a:path extrusionOk="0" h="49424" w="99972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05" name="Google Shape;705;p66"/>
            <p:cNvGrpSpPr/>
            <p:nvPr/>
          </p:nvGrpSpPr>
          <p:grpSpPr>
            <a:xfrm>
              <a:off x="76247" y="76200"/>
              <a:ext cx="8991482" cy="270554"/>
              <a:chOff x="495040" y="1057247"/>
              <a:chExt cx="8991482" cy="270554"/>
            </a:xfrm>
          </p:grpSpPr>
          <p:sp>
            <p:nvSpPr>
              <p:cNvPr id="706" name="Google Shape;706;p66"/>
              <p:cNvSpPr/>
              <p:nvPr/>
            </p:nvSpPr>
            <p:spPr>
              <a:xfrm flipH="1">
                <a:off x="495040" y="1057247"/>
                <a:ext cx="8991482" cy="270554"/>
              </a:xfrm>
              <a:custGeom>
                <a:rect b="b" l="l" r="r" t="t"/>
                <a:pathLst>
                  <a:path extrusionOk="0" h="9029" w="99972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07" name="Google Shape;707;p66"/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708" name="Google Shape;708;p66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709" name="Google Shape;709;p66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10" name="Google Shape;710;p66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11" name="Google Shape;711;p66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712" name="Google Shape;712;p66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713" name="Google Shape;713;p66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14" name="Google Shape;714;p66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715" name="Google Shape;715;p66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716" name="Google Shape;716;p66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17" name="Google Shape;717;p66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sp>
        <p:nvSpPr>
          <p:cNvPr id="718" name="Google Shape;718;p66"/>
          <p:cNvSpPr txBox="1"/>
          <p:nvPr>
            <p:ph type="title"/>
          </p:nvPr>
        </p:nvSpPr>
        <p:spPr>
          <a:xfrm>
            <a:off x="617550" y="556400"/>
            <a:ext cx="58839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grpSp>
        <p:nvGrpSpPr>
          <p:cNvPr id="719" name="Google Shape;719;p66"/>
          <p:cNvGrpSpPr/>
          <p:nvPr/>
        </p:nvGrpSpPr>
        <p:grpSpPr>
          <a:xfrm>
            <a:off x="7121857" y="496167"/>
            <a:ext cx="1805580" cy="588003"/>
            <a:chOff x="7121857" y="496167"/>
            <a:chExt cx="1805580" cy="588003"/>
          </a:xfrm>
        </p:grpSpPr>
        <p:grpSp>
          <p:nvGrpSpPr>
            <p:cNvPr id="720" name="Google Shape;720;p66"/>
            <p:cNvGrpSpPr/>
            <p:nvPr/>
          </p:nvGrpSpPr>
          <p:grpSpPr>
            <a:xfrm>
              <a:off x="7611021" y="496167"/>
              <a:ext cx="1316416" cy="588003"/>
              <a:chOff x="7611021" y="496167"/>
              <a:chExt cx="1316416" cy="588003"/>
            </a:xfrm>
          </p:grpSpPr>
          <p:sp>
            <p:nvSpPr>
              <p:cNvPr id="721" name="Google Shape;721;p66"/>
              <p:cNvSpPr/>
              <p:nvPr/>
            </p:nvSpPr>
            <p:spPr>
              <a:xfrm rot="-5400000">
                <a:off x="7610489" y="537402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p66"/>
              <p:cNvSpPr/>
              <p:nvPr/>
            </p:nvSpPr>
            <p:spPr>
              <a:xfrm>
                <a:off x="7651175" y="496717"/>
                <a:ext cx="0" cy="80307"/>
              </a:xfrm>
              <a:custGeom>
                <a:rect b="b" l="l" r="r" t="t"/>
                <a:pathLst>
                  <a:path extrusionOk="0" fill="none" h="2190" w="12000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66"/>
              <p:cNvSpPr/>
              <p:nvPr/>
            </p:nvSpPr>
            <p:spPr>
              <a:xfrm rot="-5400000">
                <a:off x="7857902" y="537402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19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66"/>
              <p:cNvSpPr/>
              <p:nvPr/>
            </p:nvSpPr>
            <p:spPr>
              <a:xfrm>
                <a:off x="7898074" y="496167"/>
                <a:ext cx="0" cy="81407"/>
              </a:xfrm>
              <a:custGeom>
                <a:rect b="b" l="l" r="r" t="t"/>
                <a:pathLst>
                  <a:path extrusionOk="0" fill="none" h="2220" w="12000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66"/>
              <p:cNvSpPr/>
              <p:nvPr/>
            </p:nvSpPr>
            <p:spPr>
              <a:xfrm rot="-5400000">
                <a:off x="8104251" y="537402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" name="Google Shape;726;p66"/>
              <p:cNvSpPr/>
              <p:nvPr/>
            </p:nvSpPr>
            <p:spPr>
              <a:xfrm>
                <a:off x="8145523" y="496167"/>
                <a:ext cx="0" cy="81407"/>
              </a:xfrm>
              <a:custGeom>
                <a:rect b="b" l="l" r="r" t="t"/>
                <a:pathLst>
                  <a:path extrusionOk="0" fill="none" h="2220" w="12000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66"/>
              <p:cNvSpPr/>
              <p:nvPr/>
            </p:nvSpPr>
            <p:spPr>
              <a:xfrm rot="-5400000">
                <a:off x="8351700" y="537402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66"/>
              <p:cNvSpPr/>
              <p:nvPr/>
            </p:nvSpPr>
            <p:spPr>
              <a:xfrm>
                <a:off x="8392386" y="496717"/>
                <a:ext cx="0" cy="80307"/>
              </a:xfrm>
              <a:custGeom>
                <a:rect b="b" l="l" r="r" t="t"/>
                <a:pathLst>
                  <a:path extrusionOk="0" fill="none" h="2190" w="12000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66"/>
              <p:cNvSpPr/>
              <p:nvPr/>
            </p:nvSpPr>
            <p:spPr>
              <a:xfrm rot="-5400000">
                <a:off x="8599149" y="537402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66"/>
              <p:cNvSpPr/>
              <p:nvPr/>
            </p:nvSpPr>
            <p:spPr>
              <a:xfrm>
                <a:off x="8639285" y="496167"/>
                <a:ext cx="0" cy="81407"/>
              </a:xfrm>
              <a:custGeom>
                <a:rect b="b" l="l" r="r" t="t"/>
                <a:pathLst>
                  <a:path extrusionOk="0" fill="none" h="2220" w="12000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66"/>
              <p:cNvSpPr/>
              <p:nvPr/>
            </p:nvSpPr>
            <p:spPr>
              <a:xfrm rot="-5400000">
                <a:off x="8845462" y="537402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66"/>
              <p:cNvSpPr/>
              <p:nvPr/>
            </p:nvSpPr>
            <p:spPr>
              <a:xfrm>
                <a:off x="8886734" y="496167"/>
                <a:ext cx="0" cy="81407"/>
              </a:xfrm>
              <a:custGeom>
                <a:rect b="b" l="l" r="r" t="t"/>
                <a:pathLst>
                  <a:path extrusionOk="0" fill="none" h="2220" w="12000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66"/>
              <p:cNvSpPr/>
              <p:nvPr/>
            </p:nvSpPr>
            <p:spPr>
              <a:xfrm rot="-5400000">
                <a:off x="7610489" y="790425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p66"/>
              <p:cNvSpPr/>
              <p:nvPr/>
            </p:nvSpPr>
            <p:spPr>
              <a:xfrm rot="-5400000">
                <a:off x="7651156" y="749721"/>
                <a:ext cx="37" cy="80307"/>
              </a:xfrm>
              <a:custGeom>
                <a:rect b="b" l="l" r="r" t="t"/>
                <a:pathLst>
                  <a:path extrusionOk="0" fill="none" h="2190" w="1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66"/>
              <p:cNvSpPr/>
              <p:nvPr/>
            </p:nvSpPr>
            <p:spPr>
              <a:xfrm rot="-5400000">
                <a:off x="7857902" y="790425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19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p66"/>
              <p:cNvSpPr/>
              <p:nvPr/>
            </p:nvSpPr>
            <p:spPr>
              <a:xfrm rot="-5400000">
                <a:off x="7898056" y="749171"/>
                <a:ext cx="37" cy="81407"/>
              </a:xfrm>
              <a:custGeom>
                <a:rect b="b" l="l" r="r" t="t"/>
                <a:pathLst>
                  <a:path extrusionOk="0" fill="none" h="2220" w="1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737;p66"/>
              <p:cNvSpPr/>
              <p:nvPr/>
            </p:nvSpPr>
            <p:spPr>
              <a:xfrm rot="-5400000">
                <a:off x="8104251" y="790425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p66"/>
              <p:cNvSpPr/>
              <p:nvPr/>
            </p:nvSpPr>
            <p:spPr>
              <a:xfrm rot="-5400000">
                <a:off x="8145505" y="749171"/>
                <a:ext cx="37" cy="81407"/>
              </a:xfrm>
              <a:custGeom>
                <a:rect b="b" l="l" r="r" t="t"/>
                <a:pathLst>
                  <a:path extrusionOk="0" fill="none" h="2220" w="1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p66"/>
              <p:cNvSpPr/>
              <p:nvPr/>
            </p:nvSpPr>
            <p:spPr>
              <a:xfrm rot="-5400000">
                <a:off x="8351700" y="790425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66"/>
              <p:cNvSpPr/>
              <p:nvPr/>
            </p:nvSpPr>
            <p:spPr>
              <a:xfrm rot="-5400000">
                <a:off x="8392367" y="749721"/>
                <a:ext cx="37" cy="80307"/>
              </a:xfrm>
              <a:custGeom>
                <a:rect b="b" l="l" r="r" t="t"/>
                <a:pathLst>
                  <a:path extrusionOk="0" fill="none" h="2190" w="1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741;p66"/>
              <p:cNvSpPr/>
              <p:nvPr/>
            </p:nvSpPr>
            <p:spPr>
              <a:xfrm rot="-5400000">
                <a:off x="8599149" y="790425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66"/>
              <p:cNvSpPr/>
              <p:nvPr/>
            </p:nvSpPr>
            <p:spPr>
              <a:xfrm rot="-5400000">
                <a:off x="8639266" y="749171"/>
                <a:ext cx="37" cy="81407"/>
              </a:xfrm>
              <a:custGeom>
                <a:rect b="b" l="l" r="r" t="t"/>
                <a:pathLst>
                  <a:path extrusionOk="0" fill="none" h="2220" w="1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66"/>
              <p:cNvSpPr/>
              <p:nvPr/>
            </p:nvSpPr>
            <p:spPr>
              <a:xfrm rot="-5400000">
                <a:off x="8845462" y="790425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p66"/>
              <p:cNvSpPr/>
              <p:nvPr/>
            </p:nvSpPr>
            <p:spPr>
              <a:xfrm rot="-5400000">
                <a:off x="8886715" y="749171"/>
                <a:ext cx="37" cy="81407"/>
              </a:xfrm>
              <a:custGeom>
                <a:rect b="b" l="l" r="r" t="t"/>
                <a:pathLst>
                  <a:path extrusionOk="0" fill="none" h="2220" w="1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5" name="Google Shape;745;p66"/>
              <p:cNvSpPr/>
              <p:nvPr/>
            </p:nvSpPr>
            <p:spPr>
              <a:xfrm rot="-5400000">
                <a:off x="7610489" y="1043448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66"/>
              <p:cNvSpPr/>
              <p:nvPr/>
            </p:nvSpPr>
            <p:spPr>
              <a:xfrm rot="-5400000">
                <a:off x="7651156" y="1003881"/>
                <a:ext cx="37" cy="80307"/>
              </a:xfrm>
              <a:custGeom>
                <a:rect b="b" l="l" r="r" t="t"/>
                <a:pathLst>
                  <a:path extrusionOk="0" fill="none" h="2190" w="1">
                    <a:moveTo>
                      <a:pt x="1" y="2189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p66"/>
              <p:cNvSpPr/>
              <p:nvPr/>
            </p:nvSpPr>
            <p:spPr>
              <a:xfrm rot="-5400000">
                <a:off x="7857902" y="1043448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20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8" name="Google Shape;748;p66"/>
              <p:cNvSpPr/>
              <p:nvPr/>
            </p:nvSpPr>
            <p:spPr>
              <a:xfrm rot="-5400000">
                <a:off x="7898056" y="1003331"/>
                <a:ext cx="37" cy="81407"/>
              </a:xfrm>
              <a:custGeom>
                <a:rect b="b" l="l" r="r" t="t"/>
                <a:pathLst>
                  <a:path extrusionOk="0" fill="none" h="2220" w="1">
                    <a:moveTo>
                      <a:pt x="1" y="2219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9" name="Google Shape;749;p66"/>
              <p:cNvSpPr/>
              <p:nvPr/>
            </p:nvSpPr>
            <p:spPr>
              <a:xfrm rot="-5400000">
                <a:off x="8104251" y="1043448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0" name="Google Shape;750;p66"/>
              <p:cNvSpPr/>
              <p:nvPr/>
            </p:nvSpPr>
            <p:spPr>
              <a:xfrm rot="-5400000">
                <a:off x="8145505" y="1003331"/>
                <a:ext cx="37" cy="81407"/>
              </a:xfrm>
              <a:custGeom>
                <a:rect b="b" l="l" r="r" t="t"/>
                <a:pathLst>
                  <a:path extrusionOk="0" fill="none" h="2220" w="1">
                    <a:moveTo>
                      <a:pt x="1" y="2219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" name="Google Shape;751;p66"/>
              <p:cNvSpPr/>
              <p:nvPr/>
            </p:nvSpPr>
            <p:spPr>
              <a:xfrm rot="-5400000">
                <a:off x="8351700" y="1043448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" name="Google Shape;752;p66"/>
              <p:cNvSpPr/>
              <p:nvPr/>
            </p:nvSpPr>
            <p:spPr>
              <a:xfrm rot="-5400000">
                <a:off x="8392367" y="1003881"/>
                <a:ext cx="37" cy="80307"/>
              </a:xfrm>
              <a:custGeom>
                <a:rect b="b" l="l" r="r" t="t"/>
                <a:pathLst>
                  <a:path extrusionOk="0" fill="none" h="2190" w="1">
                    <a:moveTo>
                      <a:pt x="1" y="2189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" name="Google Shape;753;p66"/>
              <p:cNvSpPr/>
              <p:nvPr/>
            </p:nvSpPr>
            <p:spPr>
              <a:xfrm rot="-5400000">
                <a:off x="8599149" y="1043448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66"/>
              <p:cNvSpPr/>
              <p:nvPr/>
            </p:nvSpPr>
            <p:spPr>
              <a:xfrm rot="-5400000">
                <a:off x="8639266" y="1003331"/>
                <a:ext cx="37" cy="81407"/>
              </a:xfrm>
              <a:custGeom>
                <a:rect b="b" l="l" r="r" t="t"/>
                <a:pathLst>
                  <a:path extrusionOk="0" fill="none" h="2220" w="1">
                    <a:moveTo>
                      <a:pt x="1" y="2219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66"/>
              <p:cNvSpPr/>
              <p:nvPr/>
            </p:nvSpPr>
            <p:spPr>
              <a:xfrm rot="-5400000">
                <a:off x="8845462" y="1043448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p66"/>
              <p:cNvSpPr/>
              <p:nvPr/>
            </p:nvSpPr>
            <p:spPr>
              <a:xfrm rot="-5400000">
                <a:off x="8886715" y="1003331"/>
                <a:ext cx="37" cy="81407"/>
              </a:xfrm>
              <a:custGeom>
                <a:rect b="b" l="l" r="r" t="t"/>
                <a:pathLst>
                  <a:path extrusionOk="0" fill="none" h="2220" w="1">
                    <a:moveTo>
                      <a:pt x="1" y="2219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7" name="Google Shape;757;p66"/>
            <p:cNvGrpSpPr/>
            <p:nvPr/>
          </p:nvGrpSpPr>
          <p:grpSpPr>
            <a:xfrm>
              <a:off x="7121857" y="496167"/>
              <a:ext cx="327756" cy="588003"/>
              <a:chOff x="8352232" y="496167"/>
              <a:chExt cx="327756" cy="588003"/>
            </a:xfrm>
          </p:grpSpPr>
          <p:sp>
            <p:nvSpPr>
              <p:cNvPr id="758" name="Google Shape;758;p66"/>
              <p:cNvSpPr/>
              <p:nvPr/>
            </p:nvSpPr>
            <p:spPr>
              <a:xfrm rot="-5400000">
                <a:off x="8351700" y="537402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66"/>
              <p:cNvSpPr/>
              <p:nvPr/>
            </p:nvSpPr>
            <p:spPr>
              <a:xfrm>
                <a:off x="8392386" y="496717"/>
                <a:ext cx="0" cy="80307"/>
              </a:xfrm>
              <a:custGeom>
                <a:rect b="b" l="l" r="r" t="t"/>
                <a:pathLst>
                  <a:path extrusionOk="0" fill="none" h="2190" w="12000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0" name="Google Shape;760;p66"/>
              <p:cNvSpPr/>
              <p:nvPr/>
            </p:nvSpPr>
            <p:spPr>
              <a:xfrm rot="-5400000">
                <a:off x="8599149" y="537402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1" name="Google Shape;761;p66"/>
              <p:cNvSpPr/>
              <p:nvPr/>
            </p:nvSpPr>
            <p:spPr>
              <a:xfrm>
                <a:off x="8639285" y="496167"/>
                <a:ext cx="0" cy="81407"/>
              </a:xfrm>
              <a:custGeom>
                <a:rect b="b" l="l" r="r" t="t"/>
                <a:pathLst>
                  <a:path extrusionOk="0" fill="none" h="2220" w="12000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762;p66"/>
              <p:cNvSpPr/>
              <p:nvPr/>
            </p:nvSpPr>
            <p:spPr>
              <a:xfrm rot="-5400000">
                <a:off x="8351700" y="790425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3" name="Google Shape;763;p66"/>
              <p:cNvSpPr/>
              <p:nvPr/>
            </p:nvSpPr>
            <p:spPr>
              <a:xfrm rot="-5400000">
                <a:off x="8392367" y="749721"/>
                <a:ext cx="37" cy="80307"/>
              </a:xfrm>
              <a:custGeom>
                <a:rect b="b" l="l" r="r" t="t"/>
                <a:pathLst>
                  <a:path extrusionOk="0" fill="none" h="2190" w="1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4" name="Google Shape;764;p66"/>
              <p:cNvSpPr/>
              <p:nvPr/>
            </p:nvSpPr>
            <p:spPr>
              <a:xfrm rot="-5400000">
                <a:off x="8599149" y="790425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5" name="Google Shape;765;p66"/>
              <p:cNvSpPr/>
              <p:nvPr/>
            </p:nvSpPr>
            <p:spPr>
              <a:xfrm rot="-5400000">
                <a:off x="8639266" y="749171"/>
                <a:ext cx="37" cy="81407"/>
              </a:xfrm>
              <a:custGeom>
                <a:rect b="b" l="l" r="r" t="t"/>
                <a:pathLst>
                  <a:path extrusionOk="0" fill="none" h="2220" w="1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66"/>
              <p:cNvSpPr/>
              <p:nvPr/>
            </p:nvSpPr>
            <p:spPr>
              <a:xfrm rot="-5400000">
                <a:off x="8351700" y="1043448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66"/>
              <p:cNvSpPr/>
              <p:nvPr/>
            </p:nvSpPr>
            <p:spPr>
              <a:xfrm rot="-5400000">
                <a:off x="8392367" y="1003881"/>
                <a:ext cx="37" cy="80307"/>
              </a:xfrm>
              <a:custGeom>
                <a:rect b="b" l="l" r="r" t="t"/>
                <a:pathLst>
                  <a:path extrusionOk="0" fill="none" h="2190" w="1">
                    <a:moveTo>
                      <a:pt x="1" y="2189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8" name="Google Shape;768;p66"/>
              <p:cNvSpPr/>
              <p:nvPr/>
            </p:nvSpPr>
            <p:spPr>
              <a:xfrm rot="-5400000">
                <a:off x="8599149" y="1043448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66"/>
              <p:cNvSpPr/>
              <p:nvPr/>
            </p:nvSpPr>
            <p:spPr>
              <a:xfrm rot="-5400000">
                <a:off x="8639266" y="1003331"/>
                <a:ext cx="37" cy="81407"/>
              </a:xfrm>
              <a:custGeom>
                <a:rect b="b" l="l" r="r" t="t"/>
                <a:pathLst>
                  <a:path extrusionOk="0" fill="none" h="2220" w="1">
                    <a:moveTo>
                      <a:pt x="1" y="2219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67"/>
          <p:cNvSpPr txBox="1"/>
          <p:nvPr>
            <p:ph type="title"/>
          </p:nvPr>
        </p:nvSpPr>
        <p:spPr>
          <a:xfrm>
            <a:off x="1686652" y="1768239"/>
            <a:ext cx="20373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772" name="Google Shape;772;p67"/>
          <p:cNvSpPr txBox="1"/>
          <p:nvPr>
            <p:ph idx="1" type="subTitle"/>
          </p:nvPr>
        </p:nvSpPr>
        <p:spPr>
          <a:xfrm>
            <a:off x="1686652" y="2487737"/>
            <a:ext cx="2037300" cy="11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73" name="Google Shape;773;p67"/>
          <p:cNvSpPr txBox="1"/>
          <p:nvPr>
            <p:ph idx="2" type="title"/>
          </p:nvPr>
        </p:nvSpPr>
        <p:spPr>
          <a:xfrm>
            <a:off x="4455689" y="1214993"/>
            <a:ext cx="29388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774" name="Google Shape;774;p67"/>
          <p:cNvSpPr txBox="1"/>
          <p:nvPr>
            <p:ph idx="3" type="subTitle"/>
          </p:nvPr>
        </p:nvSpPr>
        <p:spPr>
          <a:xfrm>
            <a:off x="4455689" y="2005715"/>
            <a:ext cx="29388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75" name="Google Shape;775;p67"/>
          <p:cNvSpPr txBox="1"/>
          <p:nvPr>
            <p:ph idx="4" type="title"/>
          </p:nvPr>
        </p:nvSpPr>
        <p:spPr>
          <a:xfrm>
            <a:off x="4455689" y="3090806"/>
            <a:ext cx="29388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776" name="Google Shape;776;p67"/>
          <p:cNvSpPr txBox="1"/>
          <p:nvPr>
            <p:ph idx="5" type="subTitle"/>
          </p:nvPr>
        </p:nvSpPr>
        <p:spPr>
          <a:xfrm>
            <a:off x="4455689" y="3881528"/>
            <a:ext cx="29388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777" name="Google Shape;777;p67"/>
          <p:cNvGrpSpPr/>
          <p:nvPr/>
        </p:nvGrpSpPr>
        <p:grpSpPr>
          <a:xfrm>
            <a:off x="76247" y="76209"/>
            <a:ext cx="8991507" cy="4991083"/>
            <a:chOff x="-25" y="152400"/>
            <a:chExt cx="8991507" cy="4991083"/>
          </a:xfrm>
        </p:grpSpPr>
        <p:sp>
          <p:nvSpPr>
            <p:cNvPr id="778" name="Google Shape;778;p67"/>
            <p:cNvSpPr/>
            <p:nvPr/>
          </p:nvSpPr>
          <p:spPr>
            <a:xfrm>
              <a:off x="0" y="152400"/>
              <a:ext cx="8991482" cy="4991083"/>
            </a:xfrm>
            <a:custGeom>
              <a:rect b="b" l="l" r="r" t="t"/>
              <a:pathLst>
                <a:path extrusionOk="0" h="49424" w="99972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67"/>
            <p:cNvSpPr/>
            <p:nvPr/>
          </p:nvSpPr>
          <p:spPr>
            <a:xfrm>
              <a:off x="-25" y="152400"/>
              <a:ext cx="8991482" cy="270531"/>
            </a:xfrm>
            <a:custGeom>
              <a:rect b="b" l="l" r="r" t="t"/>
              <a:pathLst>
                <a:path extrusionOk="0" h="9029" w="99972">
                  <a:moveTo>
                    <a:pt x="0" y="1"/>
                  </a:moveTo>
                  <a:lnTo>
                    <a:pt x="0" y="9028"/>
                  </a:lnTo>
                  <a:lnTo>
                    <a:pt x="99972" y="9028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80" name="Google Shape;780;p67"/>
            <p:cNvGrpSpPr/>
            <p:nvPr/>
          </p:nvGrpSpPr>
          <p:grpSpPr>
            <a:xfrm>
              <a:off x="8788026" y="217953"/>
              <a:ext cx="139356" cy="139356"/>
              <a:chOff x="3300229" y="786025"/>
              <a:chExt cx="116275" cy="116275"/>
            </a:xfrm>
          </p:grpSpPr>
          <p:sp>
            <p:nvSpPr>
              <p:cNvPr id="781" name="Google Shape;781;p67"/>
              <p:cNvSpPr/>
              <p:nvPr/>
            </p:nvSpPr>
            <p:spPr>
              <a:xfrm>
                <a:off x="3300229" y="786025"/>
                <a:ext cx="116275" cy="116275"/>
              </a:xfrm>
              <a:custGeom>
                <a:rect b="b" l="l" r="r" t="t"/>
                <a:pathLst>
                  <a:path extrusionOk="0" h="4651" w="4651">
                    <a:moveTo>
                      <a:pt x="0" y="0"/>
                    </a:moveTo>
                    <a:lnTo>
                      <a:pt x="0" y="4651"/>
                    </a:lnTo>
                    <a:lnTo>
                      <a:pt x="4651" y="4651"/>
                    </a:lnTo>
                    <a:lnTo>
                      <a:pt x="4651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67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rect b="b" l="l" r="r" t="t"/>
                <a:pathLst>
                  <a:path extrusionOk="0" fill="none" h="1825" w="1825">
                    <a:moveTo>
                      <a:pt x="1824" y="0"/>
                    </a:moveTo>
                    <a:lnTo>
                      <a:pt x="1" y="1824"/>
                    </a:lnTo>
                  </a:path>
                </a:pathLst>
              </a:custGeom>
              <a:noFill/>
              <a:ln cap="flat" cmpd="sng" w="19050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67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rect b="b" l="l" r="r" t="t"/>
                <a:pathLst>
                  <a:path extrusionOk="0" fill="none" h="1825" w="1825">
                    <a:moveTo>
                      <a:pt x="1" y="0"/>
                    </a:moveTo>
                    <a:lnTo>
                      <a:pt x="1824" y="1824"/>
                    </a:lnTo>
                  </a:path>
                </a:pathLst>
              </a:custGeom>
              <a:noFill/>
              <a:ln cap="flat" cmpd="sng" w="19050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84" name="Google Shape;784;p67"/>
          <p:cNvGrpSpPr/>
          <p:nvPr/>
        </p:nvGrpSpPr>
        <p:grpSpPr>
          <a:xfrm>
            <a:off x="335534" y="539488"/>
            <a:ext cx="8479346" cy="4306532"/>
            <a:chOff x="335534" y="539488"/>
            <a:chExt cx="8479346" cy="4306532"/>
          </a:xfrm>
        </p:grpSpPr>
        <p:grpSp>
          <p:nvGrpSpPr>
            <p:cNvPr id="785" name="Google Shape;785;p67"/>
            <p:cNvGrpSpPr/>
            <p:nvPr/>
          </p:nvGrpSpPr>
          <p:grpSpPr>
            <a:xfrm>
              <a:off x="335650" y="4676791"/>
              <a:ext cx="6165855" cy="169229"/>
              <a:chOff x="6856163" y="1039133"/>
              <a:chExt cx="2083200" cy="175330"/>
            </a:xfrm>
          </p:grpSpPr>
          <p:cxnSp>
            <p:nvCxnSpPr>
              <p:cNvPr id="786" name="Google Shape;786;p67"/>
              <p:cNvCxnSpPr/>
              <p:nvPr/>
            </p:nvCxnSpPr>
            <p:spPr>
              <a:xfrm>
                <a:off x="6856163" y="1039133"/>
                <a:ext cx="20832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87" name="Google Shape;787;p67"/>
              <p:cNvCxnSpPr/>
              <p:nvPr/>
            </p:nvCxnSpPr>
            <p:spPr>
              <a:xfrm>
                <a:off x="6856163" y="1214463"/>
                <a:ext cx="20832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788" name="Google Shape;788;p67"/>
            <p:cNvGrpSpPr/>
            <p:nvPr/>
          </p:nvGrpSpPr>
          <p:grpSpPr>
            <a:xfrm>
              <a:off x="335534" y="539488"/>
              <a:ext cx="294834" cy="3970722"/>
              <a:chOff x="8114401" y="824790"/>
              <a:chExt cx="672677" cy="3484618"/>
            </a:xfrm>
          </p:grpSpPr>
          <p:sp>
            <p:nvSpPr>
              <p:cNvPr id="789" name="Google Shape;789;p67"/>
              <p:cNvSpPr/>
              <p:nvPr/>
            </p:nvSpPr>
            <p:spPr>
              <a:xfrm rot="-5400000">
                <a:off x="6708418" y="2230773"/>
                <a:ext cx="3484618" cy="672652"/>
              </a:xfrm>
              <a:custGeom>
                <a:rect b="b" l="l" r="r" t="t"/>
                <a:pathLst>
                  <a:path extrusionOk="0" h="9485" w="82525">
                    <a:moveTo>
                      <a:pt x="0" y="1"/>
                    </a:moveTo>
                    <a:lnTo>
                      <a:pt x="0" y="9484"/>
                    </a:lnTo>
                    <a:lnTo>
                      <a:pt x="82525" y="9484"/>
                    </a:lnTo>
                    <a:lnTo>
                      <a:pt x="82525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67"/>
              <p:cNvSpPr/>
              <p:nvPr/>
            </p:nvSpPr>
            <p:spPr>
              <a:xfrm rot="-5400000">
                <a:off x="8387497" y="3909820"/>
                <a:ext cx="126509" cy="672652"/>
              </a:xfrm>
              <a:custGeom>
                <a:rect b="b" l="l" r="r" t="t"/>
                <a:pathLst>
                  <a:path extrusionOk="0" h="9485" w="3466">
                    <a:moveTo>
                      <a:pt x="0" y="1"/>
                    </a:moveTo>
                    <a:lnTo>
                      <a:pt x="0" y="9484"/>
                    </a:lnTo>
                    <a:lnTo>
                      <a:pt x="3466" y="9484"/>
                    </a:lnTo>
                    <a:lnTo>
                      <a:pt x="3466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67"/>
              <p:cNvSpPr/>
              <p:nvPr/>
            </p:nvSpPr>
            <p:spPr>
              <a:xfrm rot="-5400000">
                <a:off x="8387497" y="3659693"/>
                <a:ext cx="126509" cy="672652"/>
              </a:xfrm>
              <a:custGeom>
                <a:rect b="b" l="l" r="r" t="t"/>
                <a:pathLst>
                  <a:path extrusionOk="0" h="9485" w="3466">
                    <a:moveTo>
                      <a:pt x="0" y="1"/>
                    </a:moveTo>
                    <a:lnTo>
                      <a:pt x="0" y="9484"/>
                    </a:lnTo>
                    <a:lnTo>
                      <a:pt x="3466" y="9484"/>
                    </a:lnTo>
                    <a:lnTo>
                      <a:pt x="3466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67"/>
              <p:cNvSpPr/>
              <p:nvPr/>
            </p:nvSpPr>
            <p:spPr>
              <a:xfrm rot="-5400000">
                <a:off x="8387497" y="3409567"/>
                <a:ext cx="126509" cy="672652"/>
              </a:xfrm>
              <a:custGeom>
                <a:rect b="b" l="l" r="r" t="t"/>
                <a:pathLst>
                  <a:path extrusionOk="0" h="9485" w="3466">
                    <a:moveTo>
                      <a:pt x="0" y="1"/>
                    </a:moveTo>
                    <a:lnTo>
                      <a:pt x="0" y="9484"/>
                    </a:lnTo>
                    <a:lnTo>
                      <a:pt x="3465" y="9484"/>
                    </a:lnTo>
                    <a:lnTo>
                      <a:pt x="3465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67"/>
              <p:cNvSpPr/>
              <p:nvPr/>
            </p:nvSpPr>
            <p:spPr>
              <a:xfrm rot="-5400000">
                <a:off x="8387497" y="3159440"/>
                <a:ext cx="126509" cy="672652"/>
              </a:xfrm>
              <a:custGeom>
                <a:rect b="b" l="l" r="r" t="t"/>
                <a:pathLst>
                  <a:path extrusionOk="0" h="9485" w="3466">
                    <a:moveTo>
                      <a:pt x="0" y="1"/>
                    </a:moveTo>
                    <a:lnTo>
                      <a:pt x="0" y="9484"/>
                    </a:lnTo>
                    <a:lnTo>
                      <a:pt x="3465" y="9484"/>
                    </a:lnTo>
                    <a:lnTo>
                      <a:pt x="3465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67"/>
              <p:cNvSpPr/>
              <p:nvPr/>
            </p:nvSpPr>
            <p:spPr>
              <a:xfrm rot="-5400000">
                <a:off x="8387497" y="2909314"/>
                <a:ext cx="126509" cy="672652"/>
              </a:xfrm>
              <a:custGeom>
                <a:rect b="b" l="l" r="r" t="t"/>
                <a:pathLst>
                  <a:path extrusionOk="0" h="9485" w="3466">
                    <a:moveTo>
                      <a:pt x="0" y="1"/>
                    </a:moveTo>
                    <a:lnTo>
                      <a:pt x="0" y="9484"/>
                    </a:lnTo>
                    <a:lnTo>
                      <a:pt x="3465" y="9484"/>
                    </a:lnTo>
                    <a:lnTo>
                      <a:pt x="3465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67"/>
              <p:cNvSpPr/>
              <p:nvPr/>
            </p:nvSpPr>
            <p:spPr>
              <a:xfrm rot="-5400000">
                <a:off x="8387478" y="2659169"/>
                <a:ext cx="126545" cy="672652"/>
              </a:xfrm>
              <a:custGeom>
                <a:rect b="b" l="l" r="r" t="t"/>
                <a:pathLst>
                  <a:path extrusionOk="0" h="9485" w="3467">
                    <a:moveTo>
                      <a:pt x="1" y="1"/>
                    </a:moveTo>
                    <a:lnTo>
                      <a:pt x="1" y="9484"/>
                    </a:lnTo>
                    <a:lnTo>
                      <a:pt x="3466" y="9484"/>
                    </a:lnTo>
                    <a:lnTo>
                      <a:pt x="3466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67"/>
              <p:cNvSpPr/>
              <p:nvPr/>
            </p:nvSpPr>
            <p:spPr>
              <a:xfrm rot="-5400000">
                <a:off x="8387497" y="2409025"/>
                <a:ext cx="126509" cy="672652"/>
              </a:xfrm>
              <a:custGeom>
                <a:rect b="b" l="l" r="r" t="t"/>
                <a:pathLst>
                  <a:path extrusionOk="0" h="9485" w="3466">
                    <a:moveTo>
                      <a:pt x="1" y="1"/>
                    </a:moveTo>
                    <a:lnTo>
                      <a:pt x="1" y="9484"/>
                    </a:lnTo>
                    <a:lnTo>
                      <a:pt x="3466" y="9484"/>
                    </a:lnTo>
                    <a:lnTo>
                      <a:pt x="3466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7" name="Google Shape;797;p67"/>
            <p:cNvGrpSpPr/>
            <p:nvPr/>
          </p:nvGrpSpPr>
          <p:grpSpPr>
            <a:xfrm>
              <a:off x="7274813" y="4158702"/>
              <a:ext cx="1540068" cy="687298"/>
              <a:chOff x="-363350" y="-51188"/>
              <a:chExt cx="1540068" cy="687298"/>
            </a:xfrm>
          </p:grpSpPr>
          <p:sp>
            <p:nvSpPr>
              <p:cNvPr id="798" name="Google Shape;798;p67"/>
              <p:cNvSpPr/>
              <p:nvPr/>
            </p:nvSpPr>
            <p:spPr>
              <a:xfrm rot="5400000">
                <a:off x="1129720" y="-51163"/>
                <a:ext cx="43" cy="93951"/>
              </a:xfrm>
              <a:custGeom>
                <a:rect b="b" l="l" r="r" t="t"/>
                <a:pathLst>
                  <a:path extrusionOk="0" fill="none" h="2190" w="1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67"/>
              <p:cNvSpPr/>
              <p:nvPr/>
            </p:nvSpPr>
            <p:spPr>
              <a:xfrm rot="5400000">
                <a:off x="840874" y="-51807"/>
                <a:ext cx="43" cy="95238"/>
              </a:xfrm>
              <a:custGeom>
                <a:rect b="b" l="l" r="r" t="t"/>
                <a:pathLst>
                  <a:path extrusionOk="0" fill="none" h="2220" w="1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67"/>
              <p:cNvSpPr/>
              <p:nvPr/>
            </p:nvSpPr>
            <p:spPr>
              <a:xfrm rot="5400000">
                <a:off x="551385" y="-51807"/>
                <a:ext cx="43" cy="95238"/>
              </a:xfrm>
              <a:custGeom>
                <a:rect b="b" l="l" r="r" t="t"/>
                <a:pathLst>
                  <a:path extrusionOk="0" fill="none" h="2220" w="1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67"/>
              <p:cNvSpPr/>
              <p:nvPr/>
            </p:nvSpPr>
            <p:spPr>
              <a:xfrm rot="5400000">
                <a:off x="262582" y="-51163"/>
                <a:ext cx="43" cy="93951"/>
              </a:xfrm>
              <a:custGeom>
                <a:rect b="b" l="l" r="r" t="t"/>
                <a:pathLst>
                  <a:path extrusionOk="0" fill="none" h="2190" w="1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02" name="Google Shape;802;p67"/>
              <p:cNvGrpSpPr/>
              <p:nvPr/>
            </p:nvGrpSpPr>
            <p:grpSpPr>
              <a:xfrm>
                <a:off x="-363350" y="-51187"/>
                <a:ext cx="1540068" cy="687298"/>
                <a:chOff x="-363350" y="-51188"/>
                <a:chExt cx="1540068" cy="687298"/>
              </a:xfrm>
            </p:grpSpPr>
            <p:sp>
              <p:nvSpPr>
                <p:cNvPr id="803" name="Google Shape;803;p67"/>
                <p:cNvSpPr/>
                <p:nvPr/>
              </p:nvSpPr>
              <p:spPr>
                <a:xfrm rot="5400000">
                  <a:off x="1082098" y="58846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4" name="Google Shape;804;p67"/>
                <p:cNvSpPr/>
                <p:nvPr/>
              </p:nvSpPr>
              <p:spPr>
                <a:xfrm rot="5400000">
                  <a:off x="1129720" y="542178"/>
                  <a:ext cx="43" cy="93951"/>
                </a:xfrm>
                <a:custGeom>
                  <a:rect b="b" l="l" r="r" t="t"/>
                  <a:pathLst>
                    <a:path extrusionOk="0" fill="none" h="2190" w="1">
                      <a:moveTo>
                        <a:pt x="0" y="2189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5" name="Google Shape;805;p67"/>
                <p:cNvSpPr/>
                <p:nvPr/>
              </p:nvSpPr>
              <p:spPr>
                <a:xfrm rot="5400000">
                  <a:off x="792652" y="58846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19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6" name="Google Shape;806;p67"/>
                <p:cNvSpPr/>
                <p:nvPr/>
              </p:nvSpPr>
              <p:spPr>
                <a:xfrm rot="5400000">
                  <a:off x="840874" y="541535"/>
                  <a:ext cx="43" cy="95238"/>
                </a:xfrm>
                <a:custGeom>
                  <a:rect b="b" l="l" r="r" t="t"/>
                  <a:pathLst>
                    <a:path extrusionOk="0" fill="none" h="2220" w="1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7" name="Google Shape;807;p67"/>
                <p:cNvSpPr/>
                <p:nvPr/>
              </p:nvSpPr>
              <p:spPr>
                <a:xfrm rot="5400000">
                  <a:off x="504450" y="58846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8" name="Google Shape;808;p67"/>
                <p:cNvSpPr/>
                <p:nvPr/>
              </p:nvSpPr>
              <p:spPr>
                <a:xfrm rot="5400000">
                  <a:off x="551385" y="541535"/>
                  <a:ext cx="43" cy="95238"/>
                </a:xfrm>
                <a:custGeom>
                  <a:rect b="b" l="l" r="r" t="t"/>
                  <a:pathLst>
                    <a:path extrusionOk="0" fill="none" h="2220" w="1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9" name="Google Shape;809;p67"/>
                <p:cNvSpPr/>
                <p:nvPr/>
              </p:nvSpPr>
              <p:spPr>
                <a:xfrm rot="5400000">
                  <a:off x="214960" y="58846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0" name="Google Shape;810;p67"/>
                <p:cNvSpPr/>
                <p:nvPr/>
              </p:nvSpPr>
              <p:spPr>
                <a:xfrm rot="5400000">
                  <a:off x="262582" y="542178"/>
                  <a:ext cx="43" cy="93951"/>
                </a:xfrm>
                <a:custGeom>
                  <a:rect b="b" l="l" r="r" t="t"/>
                  <a:pathLst>
                    <a:path extrusionOk="0" fill="none" h="2190" w="1">
                      <a:moveTo>
                        <a:pt x="0" y="2189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1" name="Google Shape;811;p67"/>
                <p:cNvSpPr/>
                <p:nvPr/>
              </p:nvSpPr>
              <p:spPr>
                <a:xfrm rot="5400000">
                  <a:off x="-74529" y="58846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2" name="Google Shape;812;p67"/>
                <p:cNvSpPr/>
                <p:nvPr/>
              </p:nvSpPr>
              <p:spPr>
                <a:xfrm rot="5400000">
                  <a:off x="-26264" y="541535"/>
                  <a:ext cx="43" cy="95238"/>
                </a:xfrm>
                <a:custGeom>
                  <a:rect b="b" l="l" r="r" t="t"/>
                  <a:pathLst>
                    <a:path extrusionOk="0" fill="none" h="2220" w="1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3" name="Google Shape;813;p67"/>
                <p:cNvSpPr/>
                <p:nvPr/>
              </p:nvSpPr>
              <p:spPr>
                <a:xfrm rot="5400000">
                  <a:off x="-362688" y="58846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4" name="Google Shape;814;p67"/>
                <p:cNvSpPr/>
                <p:nvPr/>
              </p:nvSpPr>
              <p:spPr>
                <a:xfrm rot="5400000">
                  <a:off x="-315753" y="541535"/>
                  <a:ext cx="43" cy="95238"/>
                </a:xfrm>
                <a:custGeom>
                  <a:rect b="b" l="l" r="r" t="t"/>
                  <a:pathLst>
                    <a:path extrusionOk="0" fill="none" h="2220" w="1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5" name="Google Shape;815;p67"/>
                <p:cNvSpPr/>
                <p:nvPr/>
              </p:nvSpPr>
              <p:spPr>
                <a:xfrm rot="5400000">
                  <a:off x="1082098" y="292440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6" name="Google Shape;816;p67"/>
                <p:cNvSpPr/>
                <p:nvPr/>
              </p:nvSpPr>
              <p:spPr>
                <a:xfrm rot="5400000">
                  <a:off x="1129720" y="244821"/>
                  <a:ext cx="43" cy="93951"/>
                </a:xfrm>
                <a:custGeom>
                  <a:rect b="b" l="l" r="r" t="t"/>
                  <a:pathLst>
                    <a:path extrusionOk="0" fill="none" h="2190" w="1">
                      <a:moveTo>
                        <a:pt x="1" y="2189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7" name="Google Shape;817;p67"/>
                <p:cNvSpPr/>
                <p:nvPr/>
              </p:nvSpPr>
              <p:spPr>
                <a:xfrm rot="5400000">
                  <a:off x="792652" y="292440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8" name="Google Shape;818;p67"/>
                <p:cNvSpPr/>
                <p:nvPr/>
              </p:nvSpPr>
              <p:spPr>
                <a:xfrm rot="5400000">
                  <a:off x="840874" y="244178"/>
                  <a:ext cx="43" cy="95238"/>
                </a:xfrm>
                <a:custGeom>
                  <a:rect b="b" l="l" r="r" t="t"/>
                  <a:pathLst>
                    <a:path extrusionOk="0" fill="none" h="2220" w="1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9" name="Google Shape;819;p67"/>
                <p:cNvSpPr/>
                <p:nvPr/>
              </p:nvSpPr>
              <p:spPr>
                <a:xfrm rot="5400000">
                  <a:off x="504450" y="292440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0" name="Google Shape;820;p67"/>
                <p:cNvSpPr/>
                <p:nvPr/>
              </p:nvSpPr>
              <p:spPr>
                <a:xfrm rot="5400000">
                  <a:off x="551385" y="244178"/>
                  <a:ext cx="43" cy="95238"/>
                </a:xfrm>
                <a:custGeom>
                  <a:rect b="b" l="l" r="r" t="t"/>
                  <a:pathLst>
                    <a:path extrusionOk="0" fill="none" h="2220" w="1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1" name="Google Shape;821;p67"/>
                <p:cNvSpPr/>
                <p:nvPr/>
              </p:nvSpPr>
              <p:spPr>
                <a:xfrm rot="5400000">
                  <a:off x="214960" y="292440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2" name="Google Shape;822;p67"/>
                <p:cNvSpPr/>
                <p:nvPr/>
              </p:nvSpPr>
              <p:spPr>
                <a:xfrm rot="5400000">
                  <a:off x="262582" y="244821"/>
                  <a:ext cx="43" cy="93951"/>
                </a:xfrm>
                <a:custGeom>
                  <a:rect b="b" l="l" r="r" t="t"/>
                  <a:pathLst>
                    <a:path extrusionOk="0" fill="none" h="2190" w="1">
                      <a:moveTo>
                        <a:pt x="1" y="2189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3" name="Google Shape;823;p67"/>
                <p:cNvSpPr/>
                <p:nvPr/>
              </p:nvSpPr>
              <p:spPr>
                <a:xfrm rot="5400000">
                  <a:off x="1082098" y="-358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4" name="Google Shape;824;p67"/>
                <p:cNvSpPr/>
                <p:nvPr/>
              </p:nvSpPr>
              <p:spPr>
                <a:xfrm rot="5400000">
                  <a:off x="792652" y="-358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5" name="Google Shape;825;p67"/>
                <p:cNvSpPr/>
                <p:nvPr/>
              </p:nvSpPr>
              <p:spPr>
                <a:xfrm rot="5400000">
                  <a:off x="504450" y="-358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6" name="Google Shape;826;p67"/>
                <p:cNvSpPr/>
                <p:nvPr/>
              </p:nvSpPr>
              <p:spPr>
                <a:xfrm rot="5400000">
                  <a:off x="214960" y="-358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68"/>
          <p:cNvSpPr txBox="1"/>
          <p:nvPr>
            <p:ph hasCustomPrompt="1" type="title"/>
          </p:nvPr>
        </p:nvSpPr>
        <p:spPr>
          <a:xfrm>
            <a:off x="1175075" y="2058635"/>
            <a:ext cx="40443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829" name="Google Shape;829;p68"/>
          <p:cNvSpPr txBox="1"/>
          <p:nvPr>
            <p:ph idx="1" type="subTitle"/>
          </p:nvPr>
        </p:nvSpPr>
        <p:spPr>
          <a:xfrm flipH="1">
            <a:off x="1259825" y="3062200"/>
            <a:ext cx="38748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9pPr>
          </a:lstStyle>
          <a:p/>
        </p:txBody>
      </p:sp>
      <p:grpSp>
        <p:nvGrpSpPr>
          <p:cNvPr id="830" name="Google Shape;830;p68"/>
          <p:cNvGrpSpPr/>
          <p:nvPr/>
        </p:nvGrpSpPr>
        <p:grpSpPr>
          <a:xfrm>
            <a:off x="76247" y="76200"/>
            <a:ext cx="8991507" cy="4991092"/>
            <a:chOff x="76247" y="76200"/>
            <a:chExt cx="8991507" cy="4991092"/>
          </a:xfrm>
        </p:grpSpPr>
        <p:sp>
          <p:nvSpPr>
            <p:cNvPr id="831" name="Google Shape;831;p68"/>
            <p:cNvSpPr/>
            <p:nvPr/>
          </p:nvSpPr>
          <p:spPr>
            <a:xfrm>
              <a:off x="76272" y="76209"/>
              <a:ext cx="8991482" cy="4991083"/>
            </a:xfrm>
            <a:custGeom>
              <a:rect b="b" l="l" r="r" t="t"/>
              <a:pathLst>
                <a:path extrusionOk="0" h="49424" w="99972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32" name="Google Shape;832;p68"/>
            <p:cNvGrpSpPr/>
            <p:nvPr/>
          </p:nvGrpSpPr>
          <p:grpSpPr>
            <a:xfrm>
              <a:off x="76247" y="76200"/>
              <a:ext cx="8991482" cy="270554"/>
              <a:chOff x="495040" y="1057247"/>
              <a:chExt cx="8991482" cy="270554"/>
            </a:xfrm>
          </p:grpSpPr>
          <p:sp>
            <p:nvSpPr>
              <p:cNvPr id="833" name="Google Shape;833;p68"/>
              <p:cNvSpPr/>
              <p:nvPr/>
            </p:nvSpPr>
            <p:spPr>
              <a:xfrm flipH="1">
                <a:off x="495040" y="1057247"/>
                <a:ext cx="8991482" cy="270554"/>
              </a:xfrm>
              <a:custGeom>
                <a:rect b="b" l="l" r="r" t="t"/>
                <a:pathLst>
                  <a:path extrusionOk="0" h="9029" w="99972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34" name="Google Shape;834;p68"/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835" name="Google Shape;835;p68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836" name="Google Shape;836;p68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37" name="Google Shape;837;p68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38" name="Google Shape;838;p68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839" name="Google Shape;839;p68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840" name="Google Shape;840;p68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41" name="Google Shape;841;p68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842" name="Google Shape;842;p68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843" name="Google Shape;843;p68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44" name="Google Shape;844;p68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grpSp>
        <p:nvGrpSpPr>
          <p:cNvPr id="845" name="Google Shape;845;p68"/>
          <p:cNvGrpSpPr/>
          <p:nvPr/>
        </p:nvGrpSpPr>
        <p:grpSpPr>
          <a:xfrm>
            <a:off x="326489" y="614305"/>
            <a:ext cx="8491881" cy="4219295"/>
            <a:chOff x="326488" y="614305"/>
            <a:chExt cx="8491881" cy="4219295"/>
          </a:xfrm>
        </p:grpSpPr>
        <p:grpSp>
          <p:nvGrpSpPr>
            <p:cNvPr id="846" name="Google Shape;846;p68"/>
            <p:cNvGrpSpPr/>
            <p:nvPr/>
          </p:nvGrpSpPr>
          <p:grpSpPr>
            <a:xfrm>
              <a:off x="326489" y="4146302"/>
              <a:ext cx="1540068" cy="687298"/>
              <a:chOff x="-363350" y="-51188"/>
              <a:chExt cx="1540068" cy="687298"/>
            </a:xfrm>
          </p:grpSpPr>
          <p:sp>
            <p:nvSpPr>
              <p:cNvPr id="847" name="Google Shape;847;p68"/>
              <p:cNvSpPr/>
              <p:nvPr/>
            </p:nvSpPr>
            <p:spPr>
              <a:xfrm rot="5400000">
                <a:off x="1129720" y="-51163"/>
                <a:ext cx="43" cy="93951"/>
              </a:xfrm>
              <a:custGeom>
                <a:rect b="b" l="l" r="r" t="t"/>
                <a:pathLst>
                  <a:path extrusionOk="0" fill="none" h="2190" w="1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" name="Google Shape;848;p68"/>
              <p:cNvSpPr/>
              <p:nvPr/>
            </p:nvSpPr>
            <p:spPr>
              <a:xfrm rot="5400000">
                <a:off x="840874" y="-51807"/>
                <a:ext cx="43" cy="95238"/>
              </a:xfrm>
              <a:custGeom>
                <a:rect b="b" l="l" r="r" t="t"/>
                <a:pathLst>
                  <a:path extrusionOk="0" fill="none" h="2220" w="1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" name="Google Shape;849;p68"/>
              <p:cNvSpPr/>
              <p:nvPr/>
            </p:nvSpPr>
            <p:spPr>
              <a:xfrm rot="5400000">
                <a:off x="551385" y="-51807"/>
                <a:ext cx="43" cy="95238"/>
              </a:xfrm>
              <a:custGeom>
                <a:rect b="b" l="l" r="r" t="t"/>
                <a:pathLst>
                  <a:path extrusionOk="0" fill="none" h="2220" w="1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68"/>
              <p:cNvSpPr/>
              <p:nvPr/>
            </p:nvSpPr>
            <p:spPr>
              <a:xfrm rot="5400000">
                <a:off x="262582" y="-51163"/>
                <a:ext cx="43" cy="93951"/>
              </a:xfrm>
              <a:custGeom>
                <a:rect b="b" l="l" r="r" t="t"/>
                <a:pathLst>
                  <a:path extrusionOk="0" fill="none" h="2190" w="1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p68"/>
              <p:cNvSpPr/>
              <p:nvPr/>
            </p:nvSpPr>
            <p:spPr>
              <a:xfrm rot="5400000">
                <a:off x="-26264" y="-51807"/>
                <a:ext cx="43" cy="95238"/>
              </a:xfrm>
              <a:custGeom>
                <a:rect b="b" l="l" r="r" t="t"/>
                <a:pathLst>
                  <a:path extrusionOk="0" fill="none" h="2220" w="1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52" name="Google Shape;852;p68"/>
              <p:cNvGrpSpPr/>
              <p:nvPr/>
            </p:nvGrpSpPr>
            <p:grpSpPr>
              <a:xfrm>
                <a:off x="-363350" y="-51187"/>
                <a:ext cx="1540068" cy="687298"/>
                <a:chOff x="-363350" y="-51188"/>
                <a:chExt cx="1540068" cy="687298"/>
              </a:xfrm>
            </p:grpSpPr>
            <p:sp>
              <p:nvSpPr>
                <p:cNvPr id="853" name="Google Shape;853;p68"/>
                <p:cNvSpPr/>
                <p:nvPr/>
              </p:nvSpPr>
              <p:spPr>
                <a:xfrm rot="5400000">
                  <a:off x="1082098" y="58846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4" name="Google Shape;854;p68"/>
                <p:cNvSpPr/>
                <p:nvPr/>
              </p:nvSpPr>
              <p:spPr>
                <a:xfrm rot="5400000">
                  <a:off x="1129720" y="542178"/>
                  <a:ext cx="43" cy="93951"/>
                </a:xfrm>
                <a:custGeom>
                  <a:rect b="b" l="l" r="r" t="t"/>
                  <a:pathLst>
                    <a:path extrusionOk="0" fill="none" h="2190" w="1">
                      <a:moveTo>
                        <a:pt x="0" y="2189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5" name="Google Shape;855;p68"/>
                <p:cNvSpPr/>
                <p:nvPr/>
              </p:nvSpPr>
              <p:spPr>
                <a:xfrm rot="5400000">
                  <a:off x="792652" y="58846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19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6" name="Google Shape;856;p68"/>
                <p:cNvSpPr/>
                <p:nvPr/>
              </p:nvSpPr>
              <p:spPr>
                <a:xfrm rot="5400000">
                  <a:off x="840874" y="541535"/>
                  <a:ext cx="43" cy="95238"/>
                </a:xfrm>
                <a:custGeom>
                  <a:rect b="b" l="l" r="r" t="t"/>
                  <a:pathLst>
                    <a:path extrusionOk="0" fill="none" h="2220" w="1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7" name="Google Shape;857;p68"/>
                <p:cNvSpPr/>
                <p:nvPr/>
              </p:nvSpPr>
              <p:spPr>
                <a:xfrm rot="5400000">
                  <a:off x="504450" y="58846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8" name="Google Shape;858;p68"/>
                <p:cNvSpPr/>
                <p:nvPr/>
              </p:nvSpPr>
              <p:spPr>
                <a:xfrm rot="5400000">
                  <a:off x="551385" y="541535"/>
                  <a:ext cx="43" cy="95238"/>
                </a:xfrm>
                <a:custGeom>
                  <a:rect b="b" l="l" r="r" t="t"/>
                  <a:pathLst>
                    <a:path extrusionOk="0" fill="none" h="2220" w="1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9" name="Google Shape;859;p68"/>
                <p:cNvSpPr/>
                <p:nvPr/>
              </p:nvSpPr>
              <p:spPr>
                <a:xfrm rot="5400000">
                  <a:off x="214960" y="58846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0" name="Google Shape;860;p68"/>
                <p:cNvSpPr/>
                <p:nvPr/>
              </p:nvSpPr>
              <p:spPr>
                <a:xfrm rot="5400000">
                  <a:off x="262582" y="542178"/>
                  <a:ext cx="43" cy="93951"/>
                </a:xfrm>
                <a:custGeom>
                  <a:rect b="b" l="l" r="r" t="t"/>
                  <a:pathLst>
                    <a:path extrusionOk="0" fill="none" h="2190" w="1">
                      <a:moveTo>
                        <a:pt x="0" y="2189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1" name="Google Shape;861;p68"/>
                <p:cNvSpPr/>
                <p:nvPr/>
              </p:nvSpPr>
              <p:spPr>
                <a:xfrm rot="5400000">
                  <a:off x="-74529" y="58846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2" name="Google Shape;862;p68"/>
                <p:cNvSpPr/>
                <p:nvPr/>
              </p:nvSpPr>
              <p:spPr>
                <a:xfrm rot="5400000">
                  <a:off x="-26264" y="541535"/>
                  <a:ext cx="43" cy="95238"/>
                </a:xfrm>
                <a:custGeom>
                  <a:rect b="b" l="l" r="r" t="t"/>
                  <a:pathLst>
                    <a:path extrusionOk="0" fill="none" h="2220" w="1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3" name="Google Shape;863;p68"/>
                <p:cNvSpPr/>
                <p:nvPr/>
              </p:nvSpPr>
              <p:spPr>
                <a:xfrm rot="5400000">
                  <a:off x="-362688" y="58846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4" name="Google Shape;864;p68"/>
                <p:cNvSpPr/>
                <p:nvPr/>
              </p:nvSpPr>
              <p:spPr>
                <a:xfrm rot="5400000">
                  <a:off x="-315753" y="541535"/>
                  <a:ext cx="43" cy="95238"/>
                </a:xfrm>
                <a:custGeom>
                  <a:rect b="b" l="l" r="r" t="t"/>
                  <a:pathLst>
                    <a:path extrusionOk="0" fill="none" h="2220" w="1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5" name="Google Shape;865;p68"/>
                <p:cNvSpPr/>
                <p:nvPr/>
              </p:nvSpPr>
              <p:spPr>
                <a:xfrm rot="5400000">
                  <a:off x="1082098" y="292440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6" name="Google Shape;866;p68"/>
                <p:cNvSpPr/>
                <p:nvPr/>
              </p:nvSpPr>
              <p:spPr>
                <a:xfrm rot="5400000">
                  <a:off x="1129720" y="244821"/>
                  <a:ext cx="43" cy="93951"/>
                </a:xfrm>
                <a:custGeom>
                  <a:rect b="b" l="l" r="r" t="t"/>
                  <a:pathLst>
                    <a:path extrusionOk="0" fill="none" h="2190" w="1">
                      <a:moveTo>
                        <a:pt x="1" y="2189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7" name="Google Shape;867;p68"/>
                <p:cNvSpPr/>
                <p:nvPr/>
              </p:nvSpPr>
              <p:spPr>
                <a:xfrm rot="5400000">
                  <a:off x="792652" y="292440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8" name="Google Shape;868;p68"/>
                <p:cNvSpPr/>
                <p:nvPr/>
              </p:nvSpPr>
              <p:spPr>
                <a:xfrm rot="5400000">
                  <a:off x="840874" y="244178"/>
                  <a:ext cx="43" cy="95238"/>
                </a:xfrm>
                <a:custGeom>
                  <a:rect b="b" l="l" r="r" t="t"/>
                  <a:pathLst>
                    <a:path extrusionOk="0" fill="none" h="2220" w="1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9" name="Google Shape;869;p68"/>
                <p:cNvSpPr/>
                <p:nvPr/>
              </p:nvSpPr>
              <p:spPr>
                <a:xfrm rot="5400000">
                  <a:off x="504450" y="292440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0" name="Google Shape;870;p68"/>
                <p:cNvSpPr/>
                <p:nvPr/>
              </p:nvSpPr>
              <p:spPr>
                <a:xfrm rot="5400000">
                  <a:off x="551385" y="244178"/>
                  <a:ext cx="43" cy="95238"/>
                </a:xfrm>
                <a:custGeom>
                  <a:rect b="b" l="l" r="r" t="t"/>
                  <a:pathLst>
                    <a:path extrusionOk="0" fill="none" h="2220" w="1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1" name="Google Shape;871;p68"/>
                <p:cNvSpPr/>
                <p:nvPr/>
              </p:nvSpPr>
              <p:spPr>
                <a:xfrm rot="5400000">
                  <a:off x="214960" y="292440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2" name="Google Shape;872;p68"/>
                <p:cNvSpPr/>
                <p:nvPr/>
              </p:nvSpPr>
              <p:spPr>
                <a:xfrm rot="5400000">
                  <a:off x="262582" y="244821"/>
                  <a:ext cx="43" cy="93951"/>
                </a:xfrm>
                <a:custGeom>
                  <a:rect b="b" l="l" r="r" t="t"/>
                  <a:pathLst>
                    <a:path extrusionOk="0" fill="none" h="2190" w="1">
                      <a:moveTo>
                        <a:pt x="1" y="2189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3" name="Google Shape;873;p68"/>
                <p:cNvSpPr/>
                <p:nvPr/>
              </p:nvSpPr>
              <p:spPr>
                <a:xfrm rot="5400000">
                  <a:off x="-74529" y="292440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4" name="Google Shape;874;p68"/>
                <p:cNvSpPr/>
                <p:nvPr/>
              </p:nvSpPr>
              <p:spPr>
                <a:xfrm rot="5400000">
                  <a:off x="-26264" y="244178"/>
                  <a:ext cx="43" cy="95238"/>
                </a:xfrm>
                <a:custGeom>
                  <a:rect b="b" l="l" r="r" t="t"/>
                  <a:pathLst>
                    <a:path extrusionOk="0" fill="none" h="2220" w="1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5" name="Google Shape;875;p68"/>
                <p:cNvSpPr/>
                <p:nvPr/>
              </p:nvSpPr>
              <p:spPr>
                <a:xfrm rot="5400000">
                  <a:off x="-362688" y="292440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6" name="Google Shape;876;p68"/>
                <p:cNvSpPr/>
                <p:nvPr/>
              </p:nvSpPr>
              <p:spPr>
                <a:xfrm rot="5400000">
                  <a:off x="-315753" y="244178"/>
                  <a:ext cx="43" cy="95238"/>
                </a:xfrm>
                <a:custGeom>
                  <a:rect b="b" l="l" r="r" t="t"/>
                  <a:pathLst>
                    <a:path extrusionOk="0" fill="none" h="2220" w="1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7" name="Google Shape;877;p68"/>
                <p:cNvSpPr/>
                <p:nvPr/>
              </p:nvSpPr>
              <p:spPr>
                <a:xfrm rot="5400000">
                  <a:off x="1082098" y="-358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8" name="Google Shape;878;p68"/>
                <p:cNvSpPr/>
                <p:nvPr/>
              </p:nvSpPr>
              <p:spPr>
                <a:xfrm rot="5400000">
                  <a:off x="792652" y="-358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9" name="Google Shape;879;p68"/>
                <p:cNvSpPr/>
                <p:nvPr/>
              </p:nvSpPr>
              <p:spPr>
                <a:xfrm rot="5400000">
                  <a:off x="504450" y="-358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0" name="Google Shape;880;p68"/>
                <p:cNvSpPr/>
                <p:nvPr/>
              </p:nvSpPr>
              <p:spPr>
                <a:xfrm rot="5400000">
                  <a:off x="214960" y="-358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1" name="Google Shape;881;p68"/>
                <p:cNvSpPr/>
                <p:nvPr/>
              </p:nvSpPr>
              <p:spPr>
                <a:xfrm rot="5400000">
                  <a:off x="-74529" y="-358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2" name="Google Shape;882;p68"/>
                <p:cNvSpPr/>
                <p:nvPr/>
              </p:nvSpPr>
              <p:spPr>
                <a:xfrm rot="5400000">
                  <a:off x="-362688" y="-358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883" name="Google Shape;883;p68"/>
              <p:cNvSpPr/>
              <p:nvPr/>
            </p:nvSpPr>
            <p:spPr>
              <a:xfrm rot="5400000">
                <a:off x="-315753" y="-51807"/>
                <a:ext cx="43" cy="95238"/>
              </a:xfrm>
              <a:custGeom>
                <a:rect b="b" l="l" r="r" t="t"/>
                <a:pathLst>
                  <a:path extrusionOk="0" fill="none" h="2220" w="1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4" name="Google Shape;884;p68"/>
            <p:cNvGrpSpPr/>
            <p:nvPr/>
          </p:nvGrpSpPr>
          <p:grpSpPr>
            <a:xfrm>
              <a:off x="801872" y="614661"/>
              <a:ext cx="1913983" cy="521706"/>
              <a:chOff x="489414" y="450012"/>
              <a:chExt cx="2153203" cy="586912"/>
            </a:xfrm>
          </p:grpSpPr>
          <p:sp>
            <p:nvSpPr>
              <p:cNvPr id="885" name="Google Shape;885;p68"/>
              <p:cNvSpPr/>
              <p:nvPr/>
            </p:nvSpPr>
            <p:spPr>
              <a:xfrm>
                <a:off x="489414" y="450012"/>
                <a:ext cx="2153203" cy="586912"/>
              </a:xfrm>
              <a:custGeom>
                <a:rect b="b" l="l" r="r" t="t"/>
                <a:pathLst>
                  <a:path extrusionOk="0" fill="none" h="13770" w="50518">
                    <a:moveTo>
                      <a:pt x="50518" y="0"/>
                    </a:moveTo>
                    <a:lnTo>
                      <a:pt x="0" y="0"/>
                    </a:lnTo>
                    <a:lnTo>
                      <a:pt x="0" y="9089"/>
                    </a:lnTo>
                    <a:lnTo>
                      <a:pt x="38755" y="9089"/>
                    </a:lnTo>
                    <a:lnTo>
                      <a:pt x="41217" y="13344"/>
                    </a:lnTo>
                    <a:cubicBezTo>
                      <a:pt x="41460" y="13770"/>
                      <a:pt x="42129" y="13587"/>
                      <a:pt x="42129" y="13101"/>
                    </a:cubicBezTo>
                    <a:lnTo>
                      <a:pt x="42129" y="9089"/>
                    </a:lnTo>
                    <a:lnTo>
                      <a:pt x="50518" y="9089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86" name="Google Shape;886;p68"/>
              <p:cNvGrpSpPr/>
              <p:nvPr/>
            </p:nvGrpSpPr>
            <p:grpSpPr>
              <a:xfrm>
                <a:off x="584420" y="519414"/>
                <a:ext cx="1963411" cy="246971"/>
                <a:chOff x="571861" y="517439"/>
                <a:chExt cx="1963411" cy="246971"/>
              </a:xfrm>
            </p:grpSpPr>
            <p:sp>
              <p:nvSpPr>
                <p:cNvPr id="887" name="Google Shape;887;p68"/>
                <p:cNvSpPr/>
                <p:nvPr/>
              </p:nvSpPr>
              <p:spPr>
                <a:xfrm>
                  <a:off x="571861" y="517439"/>
                  <a:ext cx="246316" cy="246971"/>
                </a:xfrm>
                <a:custGeom>
                  <a:rect b="b" l="l" r="r" t="t"/>
                  <a:pathLst>
                    <a:path extrusionOk="0" fill="none" h="11673" w="11642">
                      <a:moveTo>
                        <a:pt x="3283" y="11672"/>
                      </a:moveTo>
                      <a:lnTo>
                        <a:pt x="5836" y="9119"/>
                      </a:lnTo>
                      <a:lnTo>
                        <a:pt x="8359" y="11672"/>
                      </a:lnTo>
                      <a:lnTo>
                        <a:pt x="11642" y="8389"/>
                      </a:lnTo>
                      <a:lnTo>
                        <a:pt x="9089" y="5836"/>
                      </a:lnTo>
                      <a:lnTo>
                        <a:pt x="11642" y="3283"/>
                      </a:lnTo>
                      <a:lnTo>
                        <a:pt x="8359" y="0"/>
                      </a:lnTo>
                      <a:lnTo>
                        <a:pt x="5836" y="2554"/>
                      </a:lnTo>
                      <a:lnTo>
                        <a:pt x="3283" y="0"/>
                      </a:lnTo>
                      <a:lnTo>
                        <a:pt x="0" y="3283"/>
                      </a:lnTo>
                      <a:lnTo>
                        <a:pt x="2554" y="5836"/>
                      </a:lnTo>
                      <a:lnTo>
                        <a:pt x="0" y="8389"/>
                      </a:lnTo>
                      <a:close/>
                    </a:path>
                  </a:pathLst>
                </a:custGeom>
                <a:noFill/>
                <a:ln cap="flat" cmpd="sng" w="19050">
                  <a:solidFill>
                    <a:schemeClr val="lt2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8" name="Google Shape;888;p68"/>
                <p:cNvSpPr/>
                <p:nvPr/>
              </p:nvSpPr>
              <p:spPr>
                <a:xfrm>
                  <a:off x="949850" y="517474"/>
                  <a:ext cx="246900" cy="246900"/>
                </a:xfrm>
                <a:prstGeom prst="noSmoking">
                  <a:avLst>
                    <a:gd fmla="val 18750" name="adj"/>
                  </a:avLst>
                </a:prstGeom>
                <a:noFill/>
                <a:ln cap="flat" cmpd="sng" w="1905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9" name="Google Shape;889;p68"/>
                <p:cNvSpPr/>
                <p:nvPr/>
              </p:nvSpPr>
              <p:spPr>
                <a:xfrm>
                  <a:off x="1328423" y="517750"/>
                  <a:ext cx="246348" cy="246348"/>
                </a:xfrm>
                <a:prstGeom prst="irregularSeal2">
                  <a:avLst/>
                </a:prstGeom>
                <a:noFill/>
                <a:ln cap="flat" cmpd="sng" w="1905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0" name="Google Shape;890;p68"/>
                <p:cNvSpPr/>
                <p:nvPr/>
              </p:nvSpPr>
              <p:spPr>
                <a:xfrm>
                  <a:off x="1706444" y="517474"/>
                  <a:ext cx="246900" cy="246900"/>
                </a:xfrm>
                <a:prstGeom prst="smileyFace">
                  <a:avLst>
                    <a:gd fmla="val -4653" name="adj"/>
                  </a:avLst>
                </a:prstGeom>
                <a:noFill/>
                <a:ln cap="flat" cmpd="sng" w="1905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1" name="Google Shape;891;p68"/>
                <p:cNvSpPr/>
                <p:nvPr/>
              </p:nvSpPr>
              <p:spPr>
                <a:xfrm>
                  <a:off x="2085017" y="517486"/>
                  <a:ext cx="185132" cy="246876"/>
                </a:xfrm>
                <a:custGeom>
                  <a:rect b="b" l="l" r="r" t="t"/>
                  <a:pathLst>
                    <a:path extrusionOk="0" h="40705" w="30238">
                      <a:moveTo>
                        <a:pt x="21063" y="0"/>
                      </a:moveTo>
                      <a:lnTo>
                        <a:pt x="14602" y="13956"/>
                      </a:lnTo>
                      <a:lnTo>
                        <a:pt x="8529" y="5470"/>
                      </a:lnTo>
                      <a:lnTo>
                        <a:pt x="0" y="40704"/>
                      </a:lnTo>
                      <a:lnTo>
                        <a:pt x="11802" y="21321"/>
                      </a:lnTo>
                      <a:lnTo>
                        <a:pt x="17445" y="30280"/>
                      </a:lnTo>
                      <a:lnTo>
                        <a:pt x="30237" y="9045"/>
                      </a:lnTo>
                      <a:lnTo>
                        <a:pt x="21063" y="0"/>
                      </a:lnTo>
                      <a:close/>
                    </a:path>
                  </a:pathLst>
                </a:custGeom>
                <a:noFill/>
                <a:ln cap="flat" cmpd="sng" w="1905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2" name="Google Shape;892;p68"/>
                <p:cNvSpPr/>
                <p:nvPr/>
              </p:nvSpPr>
              <p:spPr>
                <a:xfrm>
                  <a:off x="2401823" y="517474"/>
                  <a:ext cx="133449" cy="246900"/>
                </a:xfrm>
                <a:prstGeom prst="rect">
                  <a:avLst/>
                </a:prstGeom>
              </p:spPr>
              <p:txBody>
                <a:bodyPr>
                  <a:prstTxWarp prst="textPlain"/>
                </a:bodyPr>
                <a:lstStyle/>
                <a:p>
                  <a:pPr lvl="0" algn="ctr"/>
                  <a:r>
                    <a:rPr b="0" i="0">
                      <a:ln cap="flat" cmpd="sng" w="19050">
                        <a:solidFill>
                          <a:schemeClr val="lt2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  <a:noFill/>
                      <a:latin typeface="Arial"/>
                    </a:rPr>
                    <a:t>!!</a:t>
                  </a:r>
                </a:p>
              </p:txBody>
            </p:sp>
          </p:grpSp>
        </p:grpSp>
        <p:grpSp>
          <p:nvGrpSpPr>
            <p:cNvPr id="893" name="Google Shape;893;p68"/>
            <p:cNvGrpSpPr/>
            <p:nvPr/>
          </p:nvGrpSpPr>
          <p:grpSpPr>
            <a:xfrm>
              <a:off x="3006410" y="614305"/>
              <a:ext cx="5811959" cy="505416"/>
              <a:chOff x="2258298" y="3894721"/>
              <a:chExt cx="3784567" cy="505416"/>
            </a:xfrm>
          </p:grpSpPr>
          <p:cxnSp>
            <p:nvCxnSpPr>
              <p:cNvPr id="894" name="Google Shape;894;p68"/>
              <p:cNvCxnSpPr/>
              <p:nvPr/>
            </p:nvCxnSpPr>
            <p:spPr>
              <a:xfrm>
                <a:off x="2258365" y="4231665"/>
                <a:ext cx="3784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95" name="Google Shape;895;p68"/>
              <p:cNvCxnSpPr/>
              <p:nvPr/>
            </p:nvCxnSpPr>
            <p:spPr>
              <a:xfrm>
                <a:off x="2258365" y="4400137"/>
                <a:ext cx="3784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96" name="Google Shape;896;p68"/>
              <p:cNvCxnSpPr/>
              <p:nvPr/>
            </p:nvCxnSpPr>
            <p:spPr>
              <a:xfrm>
                <a:off x="2258298" y="3894721"/>
                <a:ext cx="3784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97" name="Google Shape;897;p68"/>
              <p:cNvCxnSpPr/>
              <p:nvPr/>
            </p:nvCxnSpPr>
            <p:spPr>
              <a:xfrm>
                <a:off x="2258298" y="4063193"/>
                <a:ext cx="3784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898" name="Google Shape;898;p68"/>
            <p:cNvGrpSpPr/>
            <p:nvPr/>
          </p:nvGrpSpPr>
          <p:grpSpPr>
            <a:xfrm>
              <a:off x="3627625" y="4501200"/>
              <a:ext cx="4714500" cy="332400"/>
              <a:chOff x="4122875" y="4098725"/>
              <a:chExt cx="4714500" cy="332400"/>
            </a:xfrm>
          </p:grpSpPr>
          <p:sp>
            <p:nvSpPr>
              <p:cNvPr id="899" name="Google Shape;899;p68"/>
              <p:cNvSpPr/>
              <p:nvPr/>
            </p:nvSpPr>
            <p:spPr>
              <a:xfrm>
                <a:off x="4122875" y="4098725"/>
                <a:ext cx="4714500" cy="332400"/>
              </a:xfrm>
              <a:prstGeom prst="rect">
                <a:avLst/>
              </a:prstGeom>
              <a:solidFill>
                <a:schemeClr val="accen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" name="Google Shape;900;p68"/>
              <p:cNvSpPr/>
              <p:nvPr/>
            </p:nvSpPr>
            <p:spPr>
              <a:xfrm rot="5400000">
                <a:off x="4223375" y="4196525"/>
                <a:ext cx="158400" cy="1368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01" name="Google Shape;901;p68"/>
              <p:cNvGrpSpPr/>
              <p:nvPr/>
            </p:nvGrpSpPr>
            <p:grpSpPr>
              <a:xfrm>
                <a:off x="4515789" y="4196525"/>
                <a:ext cx="4096800" cy="136800"/>
                <a:chOff x="4535725" y="4196525"/>
                <a:chExt cx="4096800" cy="136800"/>
              </a:xfrm>
            </p:grpSpPr>
            <p:cxnSp>
              <p:nvCxnSpPr>
                <p:cNvPr id="902" name="Google Shape;902;p68"/>
                <p:cNvCxnSpPr/>
                <p:nvPr/>
              </p:nvCxnSpPr>
              <p:spPr>
                <a:xfrm>
                  <a:off x="4535725" y="4267000"/>
                  <a:ext cx="4096800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903" name="Google Shape;903;p68"/>
                <p:cNvSpPr/>
                <p:nvPr/>
              </p:nvSpPr>
              <p:spPr>
                <a:xfrm>
                  <a:off x="7386600" y="4196525"/>
                  <a:ext cx="136800" cy="136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_1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69"/>
          <p:cNvSpPr txBox="1"/>
          <p:nvPr>
            <p:ph idx="1" type="subTitle"/>
          </p:nvPr>
        </p:nvSpPr>
        <p:spPr>
          <a:xfrm>
            <a:off x="845225" y="3792465"/>
            <a:ext cx="2070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906" name="Google Shape;906;p69"/>
          <p:cNvSpPr txBox="1"/>
          <p:nvPr>
            <p:ph idx="2" type="subTitle"/>
          </p:nvPr>
        </p:nvSpPr>
        <p:spPr>
          <a:xfrm>
            <a:off x="845225" y="4104484"/>
            <a:ext cx="2070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07" name="Google Shape;907;p69"/>
          <p:cNvSpPr txBox="1"/>
          <p:nvPr>
            <p:ph idx="3" type="subTitle"/>
          </p:nvPr>
        </p:nvSpPr>
        <p:spPr>
          <a:xfrm>
            <a:off x="3536543" y="3792465"/>
            <a:ext cx="2070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908" name="Google Shape;908;p69"/>
          <p:cNvSpPr txBox="1"/>
          <p:nvPr>
            <p:ph idx="4" type="subTitle"/>
          </p:nvPr>
        </p:nvSpPr>
        <p:spPr>
          <a:xfrm>
            <a:off x="3536557" y="4104484"/>
            <a:ext cx="2070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09" name="Google Shape;909;p69"/>
          <p:cNvSpPr txBox="1"/>
          <p:nvPr>
            <p:ph idx="5" type="subTitle"/>
          </p:nvPr>
        </p:nvSpPr>
        <p:spPr>
          <a:xfrm>
            <a:off x="6227875" y="3792465"/>
            <a:ext cx="2070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910" name="Google Shape;910;p69"/>
          <p:cNvSpPr txBox="1"/>
          <p:nvPr>
            <p:ph idx="6" type="subTitle"/>
          </p:nvPr>
        </p:nvSpPr>
        <p:spPr>
          <a:xfrm>
            <a:off x="6227875" y="4104484"/>
            <a:ext cx="2070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11" name="Google Shape;911;p69"/>
          <p:cNvSpPr txBox="1"/>
          <p:nvPr>
            <p:ph type="title"/>
          </p:nvPr>
        </p:nvSpPr>
        <p:spPr>
          <a:xfrm>
            <a:off x="617550" y="556400"/>
            <a:ext cx="69984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912" name="Google Shape;912;p69"/>
          <p:cNvSpPr txBox="1"/>
          <p:nvPr>
            <p:ph idx="7" type="subTitle"/>
          </p:nvPr>
        </p:nvSpPr>
        <p:spPr>
          <a:xfrm>
            <a:off x="845225" y="2113173"/>
            <a:ext cx="2070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913" name="Google Shape;913;p69"/>
          <p:cNvSpPr txBox="1"/>
          <p:nvPr>
            <p:ph idx="8" type="subTitle"/>
          </p:nvPr>
        </p:nvSpPr>
        <p:spPr>
          <a:xfrm>
            <a:off x="845225" y="2425193"/>
            <a:ext cx="2070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14" name="Google Shape;914;p69"/>
          <p:cNvSpPr txBox="1"/>
          <p:nvPr>
            <p:ph idx="9" type="subTitle"/>
          </p:nvPr>
        </p:nvSpPr>
        <p:spPr>
          <a:xfrm>
            <a:off x="3536543" y="2113173"/>
            <a:ext cx="2070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915" name="Google Shape;915;p69"/>
          <p:cNvSpPr txBox="1"/>
          <p:nvPr>
            <p:ph idx="13" type="subTitle"/>
          </p:nvPr>
        </p:nvSpPr>
        <p:spPr>
          <a:xfrm>
            <a:off x="3536557" y="2425193"/>
            <a:ext cx="2070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16" name="Google Shape;916;p69"/>
          <p:cNvSpPr txBox="1"/>
          <p:nvPr>
            <p:ph idx="14" type="subTitle"/>
          </p:nvPr>
        </p:nvSpPr>
        <p:spPr>
          <a:xfrm>
            <a:off x="6227875" y="2113173"/>
            <a:ext cx="2070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917" name="Google Shape;917;p69"/>
          <p:cNvSpPr txBox="1"/>
          <p:nvPr>
            <p:ph idx="15" type="subTitle"/>
          </p:nvPr>
        </p:nvSpPr>
        <p:spPr>
          <a:xfrm>
            <a:off x="6227875" y="2425193"/>
            <a:ext cx="2070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18" name="Google Shape;918;p69"/>
          <p:cNvSpPr txBox="1"/>
          <p:nvPr>
            <p:ph idx="16" type="title"/>
          </p:nvPr>
        </p:nvSpPr>
        <p:spPr>
          <a:xfrm>
            <a:off x="1437725" y="3249439"/>
            <a:ext cx="885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19" name="Google Shape;919;p69"/>
          <p:cNvSpPr txBox="1"/>
          <p:nvPr>
            <p:ph idx="17" type="title"/>
          </p:nvPr>
        </p:nvSpPr>
        <p:spPr>
          <a:xfrm>
            <a:off x="4129043" y="3249439"/>
            <a:ext cx="885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0" name="Google Shape;920;p69"/>
          <p:cNvSpPr txBox="1"/>
          <p:nvPr>
            <p:ph idx="18" type="title"/>
          </p:nvPr>
        </p:nvSpPr>
        <p:spPr>
          <a:xfrm>
            <a:off x="1437725" y="1570135"/>
            <a:ext cx="885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1" name="Google Shape;921;p69"/>
          <p:cNvSpPr txBox="1"/>
          <p:nvPr>
            <p:ph idx="19" type="title"/>
          </p:nvPr>
        </p:nvSpPr>
        <p:spPr>
          <a:xfrm>
            <a:off x="4129043" y="1570135"/>
            <a:ext cx="885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2" name="Google Shape;922;p69"/>
          <p:cNvSpPr txBox="1"/>
          <p:nvPr>
            <p:ph idx="20" type="title"/>
          </p:nvPr>
        </p:nvSpPr>
        <p:spPr>
          <a:xfrm>
            <a:off x="6820375" y="1570135"/>
            <a:ext cx="885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3" name="Google Shape;923;p69"/>
          <p:cNvSpPr txBox="1"/>
          <p:nvPr>
            <p:ph idx="21" type="title"/>
          </p:nvPr>
        </p:nvSpPr>
        <p:spPr>
          <a:xfrm>
            <a:off x="6820375" y="3249439"/>
            <a:ext cx="885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924" name="Google Shape;924;p69"/>
          <p:cNvGrpSpPr/>
          <p:nvPr/>
        </p:nvGrpSpPr>
        <p:grpSpPr>
          <a:xfrm>
            <a:off x="76247" y="76209"/>
            <a:ext cx="8991507" cy="4991083"/>
            <a:chOff x="-25" y="152400"/>
            <a:chExt cx="8991507" cy="4991083"/>
          </a:xfrm>
        </p:grpSpPr>
        <p:sp>
          <p:nvSpPr>
            <p:cNvPr id="925" name="Google Shape;925;p69"/>
            <p:cNvSpPr/>
            <p:nvPr/>
          </p:nvSpPr>
          <p:spPr>
            <a:xfrm>
              <a:off x="0" y="152400"/>
              <a:ext cx="8991482" cy="4991083"/>
            </a:xfrm>
            <a:custGeom>
              <a:rect b="b" l="l" r="r" t="t"/>
              <a:pathLst>
                <a:path extrusionOk="0" h="49424" w="99972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69"/>
            <p:cNvSpPr/>
            <p:nvPr/>
          </p:nvSpPr>
          <p:spPr>
            <a:xfrm>
              <a:off x="-25" y="152400"/>
              <a:ext cx="8991482" cy="270531"/>
            </a:xfrm>
            <a:custGeom>
              <a:rect b="b" l="l" r="r" t="t"/>
              <a:pathLst>
                <a:path extrusionOk="0" h="9029" w="99972">
                  <a:moveTo>
                    <a:pt x="0" y="1"/>
                  </a:moveTo>
                  <a:lnTo>
                    <a:pt x="0" y="9028"/>
                  </a:lnTo>
                  <a:lnTo>
                    <a:pt x="99972" y="9028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27" name="Google Shape;927;p69"/>
            <p:cNvGrpSpPr/>
            <p:nvPr/>
          </p:nvGrpSpPr>
          <p:grpSpPr>
            <a:xfrm>
              <a:off x="8788026" y="217953"/>
              <a:ext cx="139356" cy="139356"/>
              <a:chOff x="3300229" y="786025"/>
              <a:chExt cx="116275" cy="116275"/>
            </a:xfrm>
          </p:grpSpPr>
          <p:sp>
            <p:nvSpPr>
              <p:cNvPr id="928" name="Google Shape;928;p69"/>
              <p:cNvSpPr/>
              <p:nvPr/>
            </p:nvSpPr>
            <p:spPr>
              <a:xfrm>
                <a:off x="3300229" y="786025"/>
                <a:ext cx="116275" cy="116275"/>
              </a:xfrm>
              <a:custGeom>
                <a:rect b="b" l="l" r="r" t="t"/>
                <a:pathLst>
                  <a:path extrusionOk="0" h="4651" w="4651">
                    <a:moveTo>
                      <a:pt x="0" y="0"/>
                    </a:moveTo>
                    <a:lnTo>
                      <a:pt x="0" y="4651"/>
                    </a:lnTo>
                    <a:lnTo>
                      <a:pt x="4651" y="4651"/>
                    </a:lnTo>
                    <a:lnTo>
                      <a:pt x="4651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p69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rect b="b" l="l" r="r" t="t"/>
                <a:pathLst>
                  <a:path extrusionOk="0" fill="none" h="1825" w="1825">
                    <a:moveTo>
                      <a:pt x="1824" y="0"/>
                    </a:moveTo>
                    <a:lnTo>
                      <a:pt x="1" y="1824"/>
                    </a:lnTo>
                  </a:path>
                </a:pathLst>
              </a:custGeom>
              <a:noFill/>
              <a:ln cap="flat" cmpd="sng" w="19050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p69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rect b="b" l="l" r="r" t="t"/>
                <a:pathLst>
                  <a:path extrusionOk="0" fill="none" h="1825" w="1825">
                    <a:moveTo>
                      <a:pt x="1" y="0"/>
                    </a:moveTo>
                    <a:lnTo>
                      <a:pt x="1824" y="1824"/>
                    </a:lnTo>
                  </a:path>
                </a:pathLst>
              </a:custGeom>
              <a:noFill/>
              <a:ln cap="flat" cmpd="sng" w="19050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31" name="Google Shape;931;p69"/>
          <p:cNvGrpSpPr/>
          <p:nvPr/>
        </p:nvGrpSpPr>
        <p:grpSpPr>
          <a:xfrm>
            <a:off x="7611021" y="496167"/>
            <a:ext cx="1316416" cy="588003"/>
            <a:chOff x="7611021" y="496167"/>
            <a:chExt cx="1316416" cy="588003"/>
          </a:xfrm>
        </p:grpSpPr>
        <p:sp>
          <p:nvSpPr>
            <p:cNvPr id="932" name="Google Shape;932;p69"/>
            <p:cNvSpPr/>
            <p:nvPr/>
          </p:nvSpPr>
          <p:spPr>
            <a:xfrm rot="-5400000">
              <a:off x="7610489" y="537402"/>
              <a:ext cx="81407" cy="37"/>
            </a:xfrm>
            <a:custGeom>
              <a:rect b="b" l="l" r="r" t="t"/>
              <a:pathLst>
                <a:path extrusionOk="0" fill="none" h="1" w="2220">
                  <a:moveTo>
                    <a:pt x="2219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69"/>
            <p:cNvSpPr/>
            <p:nvPr/>
          </p:nvSpPr>
          <p:spPr>
            <a:xfrm>
              <a:off x="7651175" y="496717"/>
              <a:ext cx="0" cy="80307"/>
            </a:xfrm>
            <a:custGeom>
              <a:rect b="b" l="l" r="r" t="t"/>
              <a:pathLst>
                <a:path extrusionOk="0" fill="none" h="2190" w="120000">
                  <a:moveTo>
                    <a:pt x="0" y="2189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69"/>
            <p:cNvSpPr/>
            <p:nvPr/>
          </p:nvSpPr>
          <p:spPr>
            <a:xfrm rot="-5400000">
              <a:off x="7857902" y="537402"/>
              <a:ext cx="81407" cy="37"/>
            </a:xfrm>
            <a:custGeom>
              <a:rect b="b" l="l" r="r" t="t"/>
              <a:pathLst>
                <a:path extrusionOk="0" fill="none" h="1" w="2220">
                  <a:moveTo>
                    <a:pt x="2219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69"/>
            <p:cNvSpPr/>
            <p:nvPr/>
          </p:nvSpPr>
          <p:spPr>
            <a:xfrm>
              <a:off x="7898074" y="496167"/>
              <a:ext cx="0" cy="81407"/>
            </a:xfrm>
            <a:custGeom>
              <a:rect b="b" l="l" r="r" t="t"/>
              <a:pathLst>
                <a:path extrusionOk="0" fill="none" h="2220" w="120000">
                  <a:moveTo>
                    <a:pt x="0" y="2219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69"/>
            <p:cNvSpPr/>
            <p:nvPr/>
          </p:nvSpPr>
          <p:spPr>
            <a:xfrm rot="-5400000">
              <a:off x="8104251" y="537402"/>
              <a:ext cx="81407" cy="37"/>
            </a:xfrm>
            <a:custGeom>
              <a:rect b="b" l="l" r="r" t="t"/>
              <a:pathLst>
                <a:path extrusionOk="0" fill="none" h="1" w="2220">
                  <a:moveTo>
                    <a:pt x="2219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69"/>
            <p:cNvSpPr/>
            <p:nvPr/>
          </p:nvSpPr>
          <p:spPr>
            <a:xfrm>
              <a:off x="8145523" y="496167"/>
              <a:ext cx="0" cy="81407"/>
            </a:xfrm>
            <a:custGeom>
              <a:rect b="b" l="l" r="r" t="t"/>
              <a:pathLst>
                <a:path extrusionOk="0" fill="none" h="2220" w="120000">
                  <a:moveTo>
                    <a:pt x="0" y="2219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69"/>
            <p:cNvSpPr/>
            <p:nvPr/>
          </p:nvSpPr>
          <p:spPr>
            <a:xfrm rot="-5400000">
              <a:off x="8351700" y="537402"/>
              <a:ext cx="81407" cy="37"/>
            </a:xfrm>
            <a:custGeom>
              <a:rect b="b" l="l" r="r" t="t"/>
              <a:pathLst>
                <a:path extrusionOk="0" fill="none" h="1" w="2220">
                  <a:moveTo>
                    <a:pt x="2219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69"/>
            <p:cNvSpPr/>
            <p:nvPr/>
          </p:nvSpPr>
          <p:spPr>
            <a:xfrm>
              <a:off x="8392386" y="496717"/>
              <a:ext cx="0" cy="80307"/>
            </a:xfrm>
            <a:custGeom>
              <a:rect b="b" l="l" r="r" t="t"/>
              <a:pathLst>
                <a:path extrusionOk="0" fill="none" h="2190" w="120000">
                  <a:moveTo>
                    <a:pt x="0" y="2189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69"/>
            <p:cNvSpPr/>
            <p:nvPr/>
          </p:nvSpPr>
          <p:spPr>
            <a:xfrm rot="-5400000">
              <a:off x="8599149" y="537402"/>
              <a:ext cx="81407" cy="37"/>
            </a:xfrm>
            <a:custGeom>
              <a:rect b="b" l="l" r="r" t="t"/>
              <a:pathLst>
                <a:path extrusionOk="0" fill="none" h="1" w="2220">
                  <a:moveTo>
                    <a:pt x="2219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69"/>
            <p:cNvSpPr/>
            <p:nvPr/>
          </p:nvSpPr>
          <p:spPr>
            <a:xfrm>
              <a:off x="8639285" y="496167"/>
              <a:ext cx="0" cy="81407"/>
            </a:xfrm>
            <a:custGeom>
              <a:rect b="b" l="l" r="r" t="t"/>
              <a:pathLst>
                <a:path extrusionOk="0" fill="none" h="2220" w="120000">
                  <a:moveTo>
                    <a:pt x="0" y="2219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69"/>
            <p:cNvSpPr/>
            <p:nvPr/>
          </p:nvSpPr>
          <p:spPr>
            <a:xfrm rot="-5400000">
              <a:off x="8845462" y="537402"/>
              <a:ext cx="81407" cy="37"/>
            </a:xfrm>
            <a:custGeom>
              <a:rect b="b" l="l" r="r" t="t"/>
              <a:pathLst>
                <a:path extrusionOk="0" fill="none" h="1" w="2220">
                  <a:moveTo>
                    <a:pt x="2219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69"/>
            <p:cNvSpPr/>
            <p:nvPr/>
          </p:nvSpPr>
          <p:spPr>
            <a:xfrm>
              <a:off x="8886734" y="496167"/>
              <a:ext cx="0" cy="81407"/>
            </a:xfrm>
            <a:custGeom>
              <a:rect b="b" l="l" r="r" t="t"/>
              <a:pathLst>
                <a:path extrusionOk="0" fill="none" h="2220" w="120000">
                  <a:moveTo>
                    <a:pt x="0" y="2219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69"/>
            <p:cNvSpPr/>
            <p:nvPr/>
          </p:nvSpPr>
          <p:spPr>
            <a:xfrm rot="-5400000">
              <a:off x="7610489" y="790425"/>
              <a:ext cx="81407" cy="37"/>
            </a:xfrm>
            <a:custGeom>
              <a:rect b="b" l="l" r="r" t="t"/>
              <a:pathLst>
                <a:path extrusionOk="0" fill="none" h="1" w="2220">
                  <a:moveTo>
                    <a:pt x="2219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69"/>
            <p:cNvSpPr/>
            <p:nvPr/>
          </p:nvSpPr>
          <p:spPr>
            <a:xfrm rot="-5400000">
              <a:off x="7651156" y="749721"/>
              <a:ext cx="37" cy="80307"/>
            </a:xfrm>
            <a:custGeom>
              <a:rect b="b" l="l" r="r" t="t"/>
              <a:pathLst>
                <a:path extrusionOk="0" fill="none" h="2190" w="1">
                  <a:moveTo>
                    <a:pt x="0" y="2189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69"/>
            <p:cNvSpPr/>
            <p:nvPr/>
          </p:nvSpPr>
          <p:spPr>
            <a:xfrm rot="-5400000">
              <a:off x="7857902" y="790425"/>
              <a:ext cx="81407" cy="37"/>
            </a:xfrm>
            <a:custGeom>
              <a:rect b="b" l="l" r="r" t="t"/>
              <a:pathLst>
                <a:path extrusionOk="0" fill="none" h="1" w="2220">
                  <a:moveTo>
                    <a:pt x="2219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69"/>
            <p:cNvSpPr/>
            <p:nvPr/>
          </p:nvSpPr>
          <p:spPr>
            <a:xfrm rot="-5400000">
              <a:off x="7898056" y="749171"/>
              <a:ext cx="37" cy="81407"/>
            </a:xfrm>
            <a:custGeom>
              <a:rect b="b" l="l" r="r" t="t"/>
              <a:pathLst>
                <a:path extrusionOk="0" fill="none" h="2220" w="1">
                  <a:moveTo>
                    <a:pt x="0" y="2219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69"/>
            <p:cNvSpPr/>
            <p:nvPr/>
          </p:nvSpPr>
          <p:spPr>
            <a:xfrm rot="-5400000">
              <a:off x="8104251" y="790425"/>
              <a:ext cx="81407" cy="37"/>
            </a:xfrm>
            <a:custGeom>
              <a:rect b="b" l="l" r="r" t="t"/>
              <a:pathLst>
                <a:path extrusionOk="0" fill="none" h="1" w="2220">
                  <a:moveTo>
                    <a:pt x="2219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69"/>
            <p:cNvSpPr/>
            <p:nvPr/>
          </p:nvSpPr>
          <p:spPr>
            <a:xfrm rot="-5400000">
              <a:off x="8145505" y="749171"/>
              <a:ext cx="37" cy="81407"/>
            </a:xfrm>
            <a:custGeom>
              <a:rect b="b" l="l" r="r" t="t"/>
              <a:pathLst>
                <a:path extrusionOk="0" fill="none" h="2220" w="1">
                  <a:moveTo>
                    <a:pt x="0" y="2219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69"/>
            <p:cNvSpPr/>
            <p:nvPr/>
          </p:nvSpPr>
          <p:spPr>
            <a:xfrm rot="-5400000">
              <a:off x="8351700" y="790425"/>
              <a:ext cx="81407" cy="37"/>
            </a:xfrm>
            <a:custGeom>
              <a:rect b="b" l="l" r="r" t="t"/>
              <a:pathLst>
                <a:path extrusionOk="0" fill="none" h="1" w="2220">
                  <a:moveTo>
                    <a:pt x="2219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69"/>
            <p:cNvSpPr/>
            <p:nvPr/>
          </p:nvSpPr>
          <p:spPr>
            <a:xfrm rot="-5400000">
              <a:off x="8392367" y="749721"/>
              <a:ext cx="37" cy="80307"/>
            </a:xfrm>
            <a:custGeom>
              <a:rect b="b" l="l" r="r" t="t"/>
              <a:pathLst>
                <a:path extrusionOk="0" fill="none" h="2190" w="1">
                  <a:moveTo>
                    <a:pt x="0" y="2189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69"/>
            <p:cNvSpPr/>
            <p:nvPr/>
          </p:nvSpPr>
          <p:spPr>
            <a:xfrm rot="-5400000">
              <a:off x="8599149" y="790425"/>
              <a:ext cx="81407" cy="37"/>
            </a:xfrm>
            <a:custGeom>
              <a:rect b="b" l="l" r="r" t="t"/>
              <a:pathLst>
                <a:path extrusionOk="0" fill="none" h="1" w="2220">
                  <a:moveTo>
                    <a:pt x="2219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69"/>
            <p:cNvSpPr/>
            <p:nvPr/>
          </p:nvSpPr>
          <p:spPr>
            <a:xfrm rot="-5400000">
              <a:off x="8639266" y="749171"/>
              <a:ext cx="37" cy="81407"/>
            </a:xfrm>
            <a:custGeom>
              <a:rect b="b" l="l" r="r" t="t"/>
              <a:pathLst>
                <a:path extrusionOk="0" fill="none" h="2220" w="1">
                  <a:moveTo>
                    <a:pt x="0" y="2219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69"/>
            <p:cNvSpPr/>
            <p:nvPr/>
          </p:nvSpPr>
          <p:spPr>
            <a:xfrm rot="-5400000">
              <a:off x="8845462" y="790425"/>
              <a:ext cx="81407" cy="37"/>
            </a:xfrm>
            <a:custGeom>
              <a:rect b="b" l="l" r="r" t="t"/>
              <a:pathLst>
                <a:path extrusionOk="0" fill="none" h="1" w="2220">
                  <a:moveTo>
                    <a:pt x="2219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69"/>
            <p:cNvSpPr/>
            <p:nvPr/>
          </p:nvSpPr>
          <p:spPr>
            <a:xfrm rot="-5400000">
              <a:off x="8886715" y="749171"/>
              <a:ext cx="37" cy="81407"/>
            </a:xfrm>
            <a:custGeom>
              <a:rect b="b" l="l" r="r" t="t"/>
              <a:pathLst>
                <a:path extrusionOk="0" fill="none" h="2220" w="1">
                  <a:moveTo>
                    <a:pt x="0" y="2219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69"/>
            <p:cNvSpPr/>
            <p:nvPr/>
          </p:nvSpPr>
          <p:spPr>
            <a:xfrm rot="-5400000">
              <a:off x="7610489" y="1043448"/>
              <a:ext cx="81407" cy="37"/>
            </a:xfrm>
            <a:custGeom>
              <a:rect b="b" l="l" r="r" t="t"/>
              <a:pathLst>
                <a:path extrusionOk="0" fill="none" h="1" w="2220">
                  <a:moveTo>
                    <a:pt x="2220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69"/>
            <p:cNvSpPr/>
            <p:nvPr/>
          </p:nvSpPr>
          <p:spPr>
            <a:xfrm rot="-5400000">
              <a:off x="7651156" y="1003881"/>
              <a:ext cx="37" cy="80307"/>
            </a:xfrm>
            <a:custGeom>
              <a:rect b="b" l="l" r="r" t="t"/>
              <a:pathLst>
                <a:path extrusionOk="0" fill="none" h="2190" w="1">
                  <a:moveTo>
                    <a:pt x="1" y="2189"/>
                  </a:moveTo>
                  <a:lnTo>
                    <a:pt x="1" y="1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69"/>
            <p:cNvSpPr/>
            <p:nvPr/>
          </p:nvSpPr>
          <p:spPr>
            <a:xfrm rot="-5400000">
              <a:off x="7857902" y="1043448"/>
              <a:ext cx="81407" cy="37"/>
            </a:xfrm>
            <a:custGeom>
              <a:rect b="b" l="l" r="r" t="t"/>
              <a:pathLst>
                <a:path extrusionOk="0" fill="none" h="1" w="2220">
                  <a:moveTo>
                    <a:pt x="2220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69"/>
            <p:cNvSpPr/>
            <p:nvPr/>
          </p:nvSpPr>
          <p:spPr>
            <a:xfrm rot="-5400000">
              <a:off x="7898056" y="1003331"/>
              <a:ext cx="37" cy="81407"/>
            </a:xfrm>
            <a:custGeom>
              <a:rect b="b" l="l" r="r" t="t"/>
              <a:pathLst>
                <a:path extrusionOk="0" fill="none" h="2220" w="1">
                  <a:moveTo>
                    <a:pt x="1" y="2219"/>
                  </a:moveTo>
                  <a:lnTo>
                    <a:pt x="1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69"/>
            <p:cNvSpPr/>
            <p:nvPr/>
          </p:nvSpPr>
          <p:spPr>
            <a:xfrm rot="-5400000">
              <a:off x="8104251" y="1043448"/>
              <a:ext cx="81407" cy="37"/>
            </a:xfrm>
            <a:custGeom>
              <a:rect b="b" l="l" r="r" t="t"/>
              <a:pathLst>
                <a:path extrusionOk="0" fill="none" h="1" w="2220">
                  <a:moveTo>
                    <a:pt x="2220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69"/>
            <p:cNvSpPr/>
            <p:nvPr/>
          </p:nvSpPr>
          <p:spPr>
            <a:xfrm rot="-5400000">
              <a:off x="8145505" y="1003331"/>
              <a:ext cx="37" cy="81407"/>
            </a:xfrm>
            <a:custGeom>
              <a:rect b="b" l="l" r="r" t="t"/>
              <a:pathLst>
                <a:path extrusionOk="0" fill="none" h="2220" w="1">
                  <a:moveTo>
                    <a:pt x="1" y="2219"/>
                  </a:moveTo>
                  <a:lnTo>
                    <a:pt x="1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69"/>
            <p:cNvSpPr/>
            <p:nvPr/>
          </p:nvSpPr>
          <p:spPr>
            <a:xfrm rot="-5400000">
              <a:off x="8351700" y="1043448"/>
              <a:ext cx="81407" cy="37"/>
            </a:xfrm>
            <a:custGeom>
              <a:rect b="b" l="l" r="r" t="t"/>
              <a:pathLst>
                <a:path extrusionOk="0" fill="none" h="1" w="2220">
                  <a:moveTo>
                    <a:pt x="2220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69"/>
            <p:cNvSpPr/>
            <p:nvPr/>
          </p:nvSpPr>
          <p:spPr>
            <a:xfrm rot="-5400000">
              <a:off x="8392367" y="1003881"/>
              <a:ext cx="37" cy="80307"/>
            </a:xfrm>
            <a:custGeom>
              <a:rect b="b" l="l" r="r" t="t"/>
              <a:pathLst>
                <a:path extrusionOk="0" fill="none" h="2190" w="1">
                  <a:moveTo>
                    <a:pt x="1" y="2189"/>
                  </a:moveTo>
                  <a:lnTo>
                    <a:pt x="1" y="1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69"/>
            <p:cNvSpPr/>
            <p:nvPr/>
          </p:nvSpPr>
          <p:spPr>
            <a:xfrm rot="-5400000">
              <a:off x="8599149" y="1043448"/>
              <a:ext cx="81407" cy="37"/>
            </a:xfrm>
            <a:custGeom>
              <a:rect b="b" l="l" r="r" t="t"/>
              <a:pathLst>
                <a:path extrusionOk="0" fill="none" h="1" w="2220">
                  <a:moveTo>
                    <a:pt x="2220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69"/>
            <p:cNvSpPr/>
            <p:nvPr/>
          </p:nvSpPr>
          <p:spPr>
            <a:xfrm rot="-5400000">
              <a:off x="8639266" y="1003331"/>
              <a:ext cx="37" cy="81407"/>
            </a:xfrm>
            <a:custGeom>
              <a:rect b="b" l="l" r="r" t="t"/>
              <a:pathLst>
                <a:path extrusionOk="0" fill="none" h="2220" w="1">
                  <a:moveTo>
                    <a:pt x="1" y="2219"/>
                  </a:moveTo>
                  <a:lnTo>
                    <a:pt x="1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69"/>
            <p:cNvSpPr/>
            <p:nvPr/>
          </p:nvSpPr>
          <p:spPr>
            <a:xfrm rot="-5400000">
              <a:off x="8845462" y="1043448"/>
              <a:ext cx="81407" cy="37"/>
            </a:xfrm>
            <a:custGeom>
              <a:rect b="b" l="l" r="r" t="t"/>
              <a:pathLst>
                <a:path extrusionOk="0" fill="none" h="1" w="2220">
                  <a:moveTo>
                    <a:pt x="2220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69"/>
            <p:cNvSpPr/>
            <p:nvPr/>
          </p:nvSpPr>
          <p:spPr>
            <a:xfrm rot="-5400000">
              <a:off x="8886715" y="1003331"/>
              <a:ext cx="37" cy="81407"/>
            </a:xfrm>
            <a:custGeom>
              <a:rect b="b" l="l" r="r" t="t"/>
              <a:pathLst>
                <a:path extrusionOk="0" fill="none" h="2220" w="1">
                  <a:moveTo>
                    <a:pt x="1" y="2219"/>
                  </a:moveTo>
                  <a:lnTo>
                    <a:pt x="1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7"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70"/>
          <p:cNvSpPr txBox="1"/>
          <p:nvPr>
            <p:ph idx="1" type="body"/>
          </p:nvPr>
        </p:nvSpPr>
        <p:spPr>
          <a:xfrm>
            <a:off x="1547161" y="2037707"/>
            <a:ext cx="5781300" cy="23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/>
        </p:txBody>
      </p:sp>
      <p:sp>
        <p:nvSpPr>
          <p:cNvPr id="970" name="Google Shape;970;p70"/>
          <p:cNvSpPr txBox="1"/>
          <p:nvPr>
            <p:ph type="title"/>
          </p:nvPr>
        </p:nvSpPr>
        <p:spPr>
          <a:xfrm>
            <a:off x="617550" y="556392"/>
            <a:ext cx="79089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grpSp>
        <p:nvGrpSpPr>
          <p:cNvPr id="971" name="Google Shape;971;p70"/>
          <p:cNvGrpSpPr/>
          <p:nvPr/>
        </p:nvGrpSpPr>
        <p:grpSpPr>
          <a:xfrm>
            <a:off x="76247" y="76200"/>
            <a:ext cx="8991507" cy="4991092"/>
            <a:chOff x="76247" y="76200"/>
            <a:chExt cx="8991507" cy="4991092"/>
          </a:xfrm>
        </p:grpSpPr>
        <p:sp>
          <p:nvSpPr>
            <p:cNvPr id="972" name="Google Shape;972;p70"/>
            <p:cNvSpPr/>
            <p:nvPr/>
          </p:nvSpPr>
          <p:spPr>
            <a:xfrm>
              <a:off x="76272" y="76209"/>
              <a:ext cx="8991482" cy="4991083"/>
            </a:xfrm>
            <a:custGeom>
              <a:rect b="b" l="l" r="r" t="t"/>
              <a:pathLst>
                <a:path extrusionOk="0" h="49424" w="99972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73" name="Google Shape;973;p70"/>
            <p:cNvGrpSpPr/>
            <p:nvPr/>
          </p:nvGrpSpPr>
          <p:grpSpPr>
            <a:xfrm>
              <a:off x="76247" y="76200"/>
              <a:ext cx="8991482" cy="270554"/>
              <a:chOff x="495040" y="1057247"/>
              <a:chExt cx="8991482" cy="270554"/>
            </a:xfrm>
          </p:grpSpPr>
          <p:sp>
            <p:nvSpPr>
              <p:cNvPr id="974" name="Google Shape;974;p70"/>
              <p:cNvSpPr/>
              <p:nvPr/>
            </p:nvSpPr>
            <p:spPr>
              <a:xfrm flipH="1">
                <a:off x="495040" y="1057247"/>
                <a:ext cx="8991482" cy="270554"/>
              </a:xfrm>
              <a:custGeom>
                <a:rect b="b" l="l" r="r" t="t"/>
                <a:pathLst>
                  <a:path extrusionOk="0" h="9029" w="99972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75" name="Google Shape;975;p70"/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976" name="Google Shape;976;p70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977" name="Google Shape;977;p70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8" name="Google Shape;978;p70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9" name="Google Shape;979;p70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980" name="Google Shape;980;p70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981" name="Google Shape;981;p70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82" name="Google Shape;982;p70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983" name="Google Shape;983;p70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984" name="Google Shape;984;p70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85" name="Google Shape;985;p70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grpSp>
        <p:nvGrpSpPr>
          <p:cNvPr id="986" name="Google Shape;986;p70"/>
          <p:cNvGrpSpPr/>
          <p:nvPr/>
        </p:nvGrpSpPr>
        <p:grpSpPr>
          <a:xfrm>
            <a:off x="722364" y="496167"/>
            <a:ext cx="8205073" cy="4109241"/>
            <a:chOff x="722364" y="496167"/>
            <a:chExt cx="8205073" cy="4109241"/>
          </a:xfrm>
        </p:grpSpPr>
        <p:grpSp>
          <p:nvGrpSpPr>
            <p:cNvPr id="987" name="Google Shape;987;p70"/>
            <p:cNvGrpSpPr/>
            <p:nvPr/>
          </p:nvGrpSpPr>
          <p:grpSpPr>
            <a:xfrm rot="5400000">
              <a:off x="-578695" y="2796666"/>
              <a:ext cx="3109801" cy="507683"/>
              <a:chOff x="6856163" y="688475"/>
              <a:chExt cx="2083200" cy="525988"/>
            </a:xfrm>
          </p:grpSpPr>
          <p:cxnSp>
            <p:nvCxnSpPr>
              <p:cNvPr id="988" name="Google Shape;988;p70"/>
              <p:cNvCxnSpPr/>
              <p:nvPr/>
            </p:nvCxnSpPr>
            <p:spPr>
              <a:xfrm>
                <a:off x="6856163" y="688475"/>
                <a:ext cx="20832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89" name="Google Shape;989;p70"/>
              <p:cNvCxnSpPr/>
              <p:nvPr/>
            </p:nvCxnSpPr>
            <p:spPr>
              <a:xfrm>
                <a:off x="6856163" y="863804"/>
                <a:ext cx="20832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0" name="Google Shape;990;p70"/>
              <p:cNvCxnSpPr/>
              <p:nvPr/>
            </p:nvCxnSpPr>
            <p:spPr>
              <a:xfrm>
                <a:off x="6856163" y="1039133"/>
                <a:ext cx="20832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1" name="Google Shape;991;p70"/>
              <p:cNvCxnSpPr/>
              <p:nvPr/>
            </p:nvCxnSpPr>
            <p:spPr>
              <a:xfrm>
                <a:off x="6856163" y="1214463"/>
                <a:ext cx="20832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992" name="Google Shape;992;p70"/>
            <p:cNvGrpSpPr/>
            <p:nvPr/>
          </p:nvGrpSpPr>
          <p:grpSpPr>
            <a:xfrm>
              <a:off x="7611021" y="496167"/>
              <a:ext cx="1316416" cy="588003"/>
              <a:chOff x="7611021" y="496167"/>
              <a:chExt cx="1316416" cy="588003"/>
            </a:xfrm>
          </p:grpSpPr>
          <p:sp>
            <p:nvSpPr>
              <p:cNvPr id="993" name="Google Shape;993;p70"/>
              <p:cNvSpPr/>
              <p:nvPr/>
            </p:nvSpPr>
            <p:spPr>
              <a:xfrm rot="-5400000">
                <a:off x="7610489" y="537402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Google Shape;994;p70"/>
              <p:cNvSpPr/>
              <p:nvPr/>
            </p:nvSpPr>
            <p:spPr>
              <a:xfrm>
                <a:off x="7651175" y="496717"/>
                <a:ext cx="0" cy="80307"/>
              </a:xfrm>
              <a:custGeom>
                <a:rect b="b" l="l" r="r" t="t"/>
                <a:pathLst>
                  <a:path extrusionOk="0" fill="none" h="2190" w="12000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" name="Google Shape;995;p70"/>
              <p:cNvSpPr/>
              <p:nvPr/>
            </p:nvSpPr>
            <p:spPr>
              <a:xfrm rot="-5400000">
                <a:off x="7857902" y="537402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19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" name="Google Shape;996;p70"/>
              <p:cNvSpPr/>
              <p:nvPr/>
            </p:nvSpPr>
            <p:spPr>
              <a:xfrm>
                <a:off x="7898074" y="496167"/>
                <a:ext cx="0" cy="81407"/>
              </a:xfrm>
              <a:custGeom>
                <a:rect b="b" l="l" r="r" t="t"/>
                <a:pathLst>
                  <a:path extrusionOk="0" fill="none" h="2220" w="12000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" name="Google Shape;997;p70"/>
              <p:cNvSpPr/>
              <p:nvPr/>
            </p:nvSpPr>
            <p:spPr>
              <a:xfrm rot="-5400000">
                <a:off x="8104251" y="537402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p70"/>
              <p:cNvSpPr/>
              <p:nvPr/>
            </p:nvSpPr>
            <p:spPr>
              <a:xfrm>
                <a:off x="8145523" y="496167"/>
                <a:ext cx="0" cy="81407"/>
              </a:xfrm>
              <a:custGeom>
                <a:rect b="b" l="l" r="r" t="t"/>
                <a:pathLst>
                  <a:path extrusionOk="0" fill="none" h="2220" w="12000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" name="Google Shape;999;p70"/>
              <p:cNvSpPr/>
              <p:nvPr/>
            </p:nvSpPr>
            <p:spPr>
              <a:xfrm rot="-5400000">
                <a:off x="8351700" y="537402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" name="Google Shape;1000;p70"/>
              <p:cNvSpPr/>
              <p:nvPr/>
            </p:nvSpPr>
            <p:spPr>
              <a:xfrm>
                <a:off x="8392386" y="496717"/>
                <a:ext cx="0" cy="80307"/>
              </a:xfrm>
              <a:custGeom>
                <a:rect b="b" l="l" r="r" t="t"/>
                <a:pathLst>
                  <a:path extrusionOk="0" fill="none" h="2190" w="12000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" name="Google Shape;1001;p70"/>
              <p:cNvSpPr/>
              <p:nvPr/>
            </p:nvSpPr>
            <p:spPr>
              <a:xfrm rot="-5400000">
                <a:off x="8599149" y="537402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p70"/>
              <p:cNvSpPr/>
              <p:nvPr/>
            </p:nvSpPr>
            <p:spPr>
              <a:xfrm>
                <a:off x="8639285" y="496167"/>
                <a:ext cx="0" cy="81407"/>
              </a:xfrm>
              <a:custGeom>
                <a:rect b="b" l="l" r="r" t="t"/>
                <a:pathLst>
                  <a:path extrusionOk="0" fill="none" h="2220" w="12000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p70"/>
              <p:cNvSpPr/>
              <p:nvPr/>
            </p:nvSpPr>
            <p:spPr>
              <a:xfrm rot="-5400000">
                <a:off x="8845462" y="537402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" name="Google Shape;1004;p70"/>
              <p:cNvSpPr/>
              <p:nvPr/>
            </p:nvSpPr>
            <p:spPr>
              <a:xfrm>
                <a:off x="8886734" y="496167"/>
                <a:ext cx="0" cy="81407"/>
              </a:xfrm>
              <a:custGeom>
                <a:rect b="b" l="l" r="r" t="t"/>
                <a:pathLst>
                  <a:path extrusionOk="0" fill="none" h="2220" w="12000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" name="Google Shape;1005;p70"/>
              <p:cNvSpPr/>
              <p:nvPr/>
            </p:nvSpPr>
            <p:spPr>
              <a:xfrm rot="-5400000">
                <a:off x="7610489" y="790425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p70"/>
              <p:cNvSpPr/>
              <p:nvPr/>
            </p:nvSpPr>
            <p:spPr>
              <a:xfrm rot="-5400000">
                <a:off x="7651156" y="749721"/>
                <a:ext cx="37" cy="80307"/>
              </a:xfrm>
              <a:custGeom>
                <a:rect b="b" l="l" r="r" t="t"/>
                <a:pathLst>
                  <a:path extrusionOk="0" fill="none" h="2190" w="1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" name="Google Shape;1007;p70"/>
              <p:cNvSpPr/>
              <p:nvPr/>
            </p:nvSpPr>
            <p:spPr>
              <a:xfrm rot="-5400000">
                <a:off x="7857902" y="790425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19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" name="Google Shape;1008;p70"/>
              <p:cNvSpPr/>
              <p:nvPr/>
            </p:nvSpPr>
            <p:spPr>
              <a:xfrm rot="-5400000">
                <a:off x="7898056" y="749171"/>
                <a:ext cx="37" cy="81407"/>
              </a:xfrm>
              <a:custGeom>
                <a:rect b="b" l="l" r="r" t="t"/>
                <a:pathLst>
                  <a:path extrusionOk="0" fill="none" h="2220" w="1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" name="Google Shape;1009;p70"/>
              <p:cNvSpPr/>
              <p:nvPr/>
            </p:nvSpPr>
            <p:spPr>
              <a:xfrm rot="-5400000">
                <a:off x="8104251" y="790425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" name="Google Shape;1010;p70"/>
              <p:cNvSpPr/>
              <p:nvPr/>
            </p:nvSpPr>
            <p:spPr>
              <a:xfrm rot="-5400000">
                <a:off x="8145505" y="749171"/>
                <a:ext cx="37" cy="81407"/>
              </a:xfrm>
              <a:custGeom>
                <a:rect b="b" l="l" r="r" t="t"/>
                <a:pathLst>
                  <a:path extrusionOk="0" fill="none" h="2220" w="1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" name="Google Shape;1011;p70"/>
              <p:cNvSpPr/>
              <p:nvPr/>
            </p:nvSpPr>
            <p:spPr>
              <a:xfrm rot="-5400000">
                <a:off x="8351700" y="790425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2" name="Google Shape;1012;p70"/>
              <p:cNvSpPr/>
              <p:nvPr/>
            </p:nvSpPr>
            <p:spPr>
              <a:xfrm rot="-5400000">
                <a:off x="8392367" y="749721"/>
                <a:ext cx="37" cy="80307"/>
              </a:xfrm>
              <a:custGeom>
                <a:rect b="b" l="l" r="r" t="t"/>
                <a:pathLst>
                  <a:path extrusionOk="0" fill="none" h="2190" w="1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" name="Google Shape;1013;p70"/>
              <p:cNvSpPr/>
              <p:nvPr/>
            </p:nvSpPr>
            <p:spPr>
              <a:xfrm rot="-5400000">
                <a:off x="8599149" y="790425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70"/>
              <p:cNvSpPr/>
              <p:nvPr/>
            </p:nvSpPr>
            <p:spPr>
              <a:xfrm rot="-5400000">
                <a:off x="8639266" y="749171"/>
                <a:ext cx="37" cy="81407"/>
              </a:xfrm>
              <a:custGeom>
                <a:rect b="b" l="l" r="r" t="t"/>
                <a:pathLst>
                  <a:path extrusionOk="0" fill="none" h="2220" w="1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p70"/>
              <p:cNvSpPr/>
              <p:nvPr/>
            </p:nvSpPr>
            <p:spPr>
              <a:xfrm rot="-5400000">
                <a:off x="8845462" y="790425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p70"/>
              <p:cNvSpPr/>
              <p:nvPr/>
            </p:nvSpPr>
            <p:spPr>
              <a:xfrm rot="-5400000">
                <a:off x="8886715" y="749171"/>
                <a:ext cx="37" cy="81407"/>
              </a:xfrm>
              <a:custGeom>
                <a:rect b="b" l="l" r="r" t="t"/>
                <a:pathLst>
                  <a:path extrusionOk="0" fill="none" h="2220" w="1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" name="Google Shape;1017;p70"/>
              <p:cNvSpPr/>
              <p:nvPr/>
            </p:nvSpPr>
            <p:spPr>
              <a:xfrm rot="-5400000">
                <a:off x="7610489" y="1043448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p70"/>
              <p:cNvSpPr/>
              <p:nvPr/>
            </p:nvSpPr>
            <p:spPr>
              <a:xfrm rot="-5400000">
                <a:off x="7651156" y="1003881"/>
                <a:ext cx="37" cy="80307"/>
              </a:xfrm>
              <a:custGeom>
                <a:rect b="b" l="l" r="r" t="t"/>
                <a:pathLst>
                  <a:path extrusionOk="0" fill="none" h="2190" w="1">
                    <a:moveTo>
                      <a:pt x="1" y="2189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p70"/>
              <p:cNvSpPr/>
              <p:nvPr/>
            </p:nvSpPr>
            <p:spPr>
              <a:xfrm rot="-5400000">
                <a:off x="7857902" y="1043448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20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" name="Google Shape;1020;p70"/>
              <p:cNvSpPr/>
              <p:nvPr/>
            </p:nvSpPr>
            <p:spPr>
              <a:xfrm rot="-5400000">
                <a:off x="7898056" y="1003331"/>
                <a:ext cx="37" cy="81407"/>
              </a:xfrm>
              <a:custGeom>
                <a:rect b="b" l="l" r="r" t="t"/>
                <a:pathLst>
                  <a:path extrusionOk="0" fill="none" h="2220" w="1">
                    <a:moveTo>
                      <a:pt x="1" y="2219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p70"/>
              <p:cNvSpPr/>
              <p:nvPr/>
            </p:nvSpPr>
            <p:spPr>
              <a:xfrm rot="-5400000">
                <a:off x="8104251" y="1043448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70"/>
              <p:cNvSpPr/>
              <p:nvPr/>
            </p:nvSpPr>
            <p:spPr>
              <a:xfrm rot="-5400000">
                <a:off x="8145505" y="1003331"/>
                <a:ext cx="37" cy="81407"/>
              </a:xfrm>
              <a:custGeom>
                <a:rect b="b" l="l" r="r" t="t"/>
                <a:pathLst>
                  <a:path extrusionOk="0" fill="none" h="2220" w="1">
                    <a:moveTo>
                      <a:pt x="1" y="2219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70"/>
              <p:cNvSpPr/>
              <p:nvPr/>
            </p:nvSpPr>
            <p:spPr>
              <a:xfrm rot="-5400000">
                <a:off x="8351700" y="1043448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70"/>
              <p:cNvSpPr/>
              <p:nvPr/>
            </p:nvSpPr>
            <p:spPr>
              <a:xfrm rot="-5400000">
                <a:off x="8392367" y="1003881"/>
                <a:ext cx="37" cy="80307"/>
              </a:xfrm>
              <a:custGeom>
                <a:rect b="b" l="l" r="r" t="t"/>
                <a:pathLst>
                  <a:path extrusionOk="0" fill="none" h="2190" w="1">
                    <a:moveTo>
                      <a:pt x="1" y="2189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70"/>
              <p:cNvSpPr/>
              <p:nvPr/>
            </p:nvSpPr>
            <p:spPr>
              <a:xfrm rot="-5400000">
                <a:off x="8599149" y="1043448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70"/>
              <p:cNvSpPr/>
              <p:nvPr/>
            </p:nvSpPr>
            <p:spPr>
              <a:xfrm rot="-5400000">
                <a:off x="8639266" y="1003331"/>
                <a:ext cx="37" cy="81407"/>
              </a:xfrm>
              <a:custGeom>
                <a:rect b="b" l="l" r="r" t="t"/>
                <a:pathLst>
                  <a:path extrusionOk="0" fill="none" h="2220" w="1">
                    <a:moveTo>
                      <a:pt x="1" y="2219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70"/>
              <p:cNvSpPr/>
              <p:nvPr/>
            </p:nvSpPr>
            <p:spPr>
              <a:xfrm rot="-5400000">
                <a:off x="8845462" y="1043448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70"/>
              <p:cNvSpPr/>
              <p:nvPr/>
            </p:nvSpPr>
            <p:spPr>
              <a:xfrm rot="-5400000">
                <a:off x="8886715" y="1003331"/>
                <a:ext cx="37" cy="81407"/>
              </a:xfrm>
              <a:custGeom>
                <a:rect b="b" l="l" r="r" t="t"/>
                <a:pathLst>
                  <a:path extrusionOk="0" fill="none" h="2220" w="1">
                    <a:moveTo>
                      <a:pt x="1" y="2219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7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53"/>
          <p:cNvGrpSpPr/>
          <p:nvPr/>
        </p:nvGrpSpPr>
        <p:grpSpPr>
          <a:xfrm>
            <a:off x="76247" y="76200"/>
            <a:ext cx="8991507" cy="4991092"/>
            <a:chOff x="76247" y="76200"/>
            <a:chExt cx="8991507" cy="4991092"/>
          </a:xfrm>
        </p:grpSpPr>
        <p:sp>
          <p:nvSpPr>
            <p:cNvPr id="69" name="Google Shape;69;p53"/>
            <p:cNvSpPr/>
            <p:nvPr/>
          </p:nvSpPr>
          <p:spPr>
            <a:xfrm>
              <a:off x="76272" y="76209"/>
              <a:ext cx="8991482" cy="4991083"/>
            </a:xfrm>
            <a:custGeom>
              <a:rect b="b" l="l" r="r" t="t"/>
              <a:pathLst>
                <a:path extrusionOk="0" h="49424" w="99972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0" name="Google Shape;70;p53"/>
            <p:cNvGrpSpPr/>
            <p:nvPr/>
          </p:nvGrpSpPr>
          <p:grpSpPr>
            <a:xfrm>
              <a:off x="76247" y="76200"/>
              <a:ext cx="8991482" cy="270554"/>
              <a:chOff x="495040" y="1057247"/>
              <a:chExt cx="8991482" cy="270554"/>
            </a:xfrm>
          </p:grpSpPr>
          <p:sp>
            <p:nvSpPr>
              <p:cNvPr id="71" name="Google Shape;71;p53"/>
              <p:cNvSpPr/>
              <p:nvPr/>
            </p:nvSpPr>
            <p:spPr>
              <a:xfrm flipH="1">
                <a:off x="495040" y="1057247"/>
                <a:ext cx="8991482" cy="270554"/>
              </a:xfrm>
              <a:custGeom>
                <a:rect b="b" l="l" r="r" t="t"/>
                <a:pathLst>
                  <a:path extrusionOk="0" h="9029" w="99972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2" name="Google Shape;72;p53"/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73" name="Google Shape;73;p53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74" name="Google Shape;74;p53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5" name="Google Shape;75;p53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6" name="Google Shape;76;p53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77" name="Google Shape;77;p53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78" name="Google Shape;78;p53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9" name="Google Shape;79;p53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80" name="Google Shape;80;p53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81" name="Google Shape;81;p53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2" name="Google Shape;82;p53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sp>
        <p:nvSpPr>
          <p:cNvPr id="83" name="Google Shape;83;p53"/>
          <p:cNvSpPr txBox="1"/>
          <p:nvPr>
            <p:ph type="title"/>
          </p:nvPr>
        </p:nvSpPr>
        <p:spPr>
          <a:xfrm>
            <a:off x="722376" y="1621875"/>
            <a:ext cx="694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4" name="Google Shape;84;p53"/>
          <p:cNvSpPr txBox="1"/>
          <p:nvPr>
            <p:ph idx="1" type="subTitle"/>
          </p:nvPr>
        </p:nvSpPr>
        <p:spPr>
          <a:xfrm>
            <a:off x="1663700" y="1738719"/>
            <a:ext cx="26640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85" name="Google Shape;85;p53"/>
          <p:cNvSpPr txBox="1"/>
          <p:nvPr>
            <p:ph idx="2" type="subTitle"/>
          </p:nvPr>
        </p:nvSpPr>
        <p:spPr>
          <a:xfrm>
            <a:off x="1663700" y="2138966"/>
            <a:ext cx="266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6" name="Google Shape;86;p53"/>
          <p:cNvSpPr txBox="1"/>
          <p:nvPr>
            <p:ph idx="3" type="title"/>
          </p:nvPr>
        </p:nvSpPr>
        <p:spPr>
          <a:xfrm>
            <a:off x="4642472" y="1621875"/>
            <a:ext cx="694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7" name="Google Shape;87;p53"/>
          <p:cNvSpPr txBox="1"/>
          <p:nvPr>
            <p:ph idx="4" type="subTitle"/>
          </p:nvPr>
        </p:nvSpPr>
        <p:spPr>
          <a:xfrm>
            <a:off x="5583793" y="1738725"/>
            <a:ext cx="26640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88" name="Google Shape;88;p53"/>
          <p:cNvSpPr txBox="1"/>
          <p:nvPr>
            <p:ph idx="5" type="subTitle"/>
          </p:nvPr>
        </p:nvSpPr>
        <p:spPr>
          <a:xfrm>
            <a:off x="5583793" y="2138971"/>
            <a:ext cx="266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9" name="Google Shape;89;p53"/>
          <p:cNvSpPr txBox="1"/>
          <p:nvPr>
            <p:ph idx="6" type="title"/>
          </p:nvPr>
        </p:nvSpPr>
        <p:spPr>
          <a:xfrm>
            <a:off x="722376" y="3248250"/>
            <a:ext cx="694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0" name="Google Shape;90;p53"/>
          <p:cNvSpPr txBox="1"/>
          <p:nvPr>
            <p:ph idx="7" type="subTitle"/>
          </p:nvPr>
        </p:nvSpPr>
        <p:spPr>
          <a:xfrm>
            <a:off x="1663700" y="3364353"/>
            <a:ext cx="26640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91" name="Google Shape;91;p53"/>
          <p:cNvSpPr txBox="1"/>
          <p:nvPr>
            <p:ph idx="8" type="subTitle"/>
          </p:nvPr>
        </p:nvSpPr>
        <p:spPr>
          <a:xfrm>
            <a:off x="1663700" y="3764600"/>
            <a:ext cx="266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2" name="Google Shape;92;p53"/>
          <p:cNvSpPr txBox="1"/>
          <p:nvPr>
            <p:ph idx="9" type="title"/>
          </p:nvPr>
        </p:nvSpPr>
        <p:spPr>
          <a:xfrm>
            <a:off x="617550" y="556400"/>
            <a:ext cx="62529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93" name="Google Shape;93;p53"/>
          <p:cNvSpPr txBox="1"/>
          <p:nvPr>
            <p:ph idx="13" type="title"/>
          </p:nvPr>
        </p:nvSpPr>
        <p:spPr>
          <a:xfrm>
            <a:off x="4642472" y="3248250"/>
            <a:ext cx="694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4" name="Google Shape;94;p53"/>
          <p:cNvSpPr txBox="1"/>
          <p:nvPr>
            <p:ph idx="14" type="subTitle"/>
          </p:nvPr>
        </p:nvSpPr>
        <p:spPr>
          <a:xfrm>
            <a:off x="5583793" y="3364356"/>
            <a:ext cx="26640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95" name="Google Shape;95;p53"/>
          <p:cNvSpPr txBox="1"/>
          <p:nvPr>
            <p:ph idx="15" type="subTitle"/>
          </p:nvPr>
        </p:nvSpPr>
        <p:spPr>
          <a:xfrm>
            <a:off x="5583793" y="3764601"/>
            <a:ext cx="266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96" name="Google Shape;96;p53"/>
          <p:cNvGrpSpPr/>
          <p:nvPr/>
        </p:nvGrpSpPr>
        <p:grpSpPr>
          <a:xfrm>
            <a:off x="7363883" y="508745"/>
            <a:ext cx="1564900" cy="531616"/>
            <a:chOff x="6856163" y="688475"/>
            <a:chExt cx="2083200" cy="525988"/>
          </a:xfrm>
        </p:grpSpPr>
        <p:cxnSp>
          <p:nvCxnSpPr>
            <p:cNvPr id="97" name="Google Shape;97;p53"/>
            <p:cNvCxnSpPr/>
            <p:nvPr/>
          </p:nvCxnSpPr>
          <p:spPr>
            <a:xfrm>
              <a:off x="6856163" y="688475"/>
              <a:ext cx="2083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98" name="Google Shape;98;p53"/>
            <p:cNvCxnSpPr/>
            <p:nvPr/>
          </p:nvCxnSpPr>
          <p:spPr>
            <a:xfrm>
              <a:off x="6856163" y="863804"/>
              <a:ext cx="2083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99" name="Google Shape;99;p53"/>
            <p:cNvCxnSpPr/>
            <p:nvPr/>
          </p:nvCxnSpPr>
          <p:spPr>
            <a:xfrm>
              <a:off x="6856163" y="1039133"/>
              <a:ext cx="2083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00" name="Google Shape;100;p53"/>
            <p:cNvCxnSpPr/>
            <p:nvPr/>
          </p:nvCxnSpPr>
          <p:spPr>
            <a:xfrm>
              <a:off x="6856163" y="1214463"/>
              <a:ext cx="2083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71"/>
          <p:cNvSpPr txBox="1"/>
          <p:nvPr>
            <p:ph idx="1" type="subTitle"/>
          </p:nvPr>
        </p:nvSpPr>
        <p:spPr>
          <a:xfrm>
            <a:off x="4548490" y="2782950"/>
            <a:ext cx="2958900" cy="10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31" name="Google Shape;1031;p71"/>
          <p:cNvSpPr txBox="1"/>
          <p:nvPr>
            <p:ph type="title"/>
          </p:nvPr>
        </p:nvSpPr>
        <p:spPr>
          <a:xfrm>
            <a:off x="4548490" y="1830478"/>
            <a:ext cx="2958900" cy="9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grpSp>
        <p:nvGrpSpPr>
          <p:cNvPr id="1032" name="Google Shape;1032;p71"/>
          <p:cNvGrpSpPr/>
          <p:nvPr/>
        </p:nvGrpSpPr>
        <p:grpSpPr>
          <a:xfrm>
            <a:off x="76247" y="76209"/>
            <a:ext cx="8991507" cy="4991083"/>
            <a:chOff x="-25" y="152400"/>
            <a:chExt cx="8991507" cy="4991083"/>
          </a:xfrm>
        </p:grpSpPr>
        <p:sp>
          <p:nvSpPr>
            <p:cNvPr id="1033" name="Google Shape;1033;p71"/>
            <p:cNvSpPr/>
            <p:nvPr/>
          </p:nvSpPr>
          <p:spPr>
            <a:xfrm>
              <a:off x="0" y="152400"/>
              <a:ext cx="8991482" cy="4991083"/>
            </a:xfrm>
            <a:custGeom>
              <a:rect b="b" l="l" r="r" t="t"/>
              <a:pathLst>
                <a:path extrusionOk="0" h="49424" w="99972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71"/>
            <p:cNvSpPr/>
            <p:nvPr/>
          </p:nvSpPr>
          <p:spPr>
            <a:xfrm>
              <a:off x="-25" y="152400"/>
              <a:ext cx="8991482" cy="270531"/>
            </a:xfrm>
            <a:custGeom>
              <a:rect b="b" l="l" r="r" t="t"/>
              <a:pathLst>
                <a:path extrusionOk="0" h="9029" w="99972">
                  <a:moveTo>
                    <a:pt x="0" y="1"/>
                  </a:moveTo>
                  <a:lnTo>
                    <a:pt x="0" y="9028"/>
                  </a:lnTo>
                  <a:lnTo>
                    <a:pt x="99972" y="9028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35" name="Google Shape;1035;p71"/>
            <p:cNvGrpSpPr/>
            <p:nvPr/>
          </p:nvGrpSpPr>
          <p:grpSpPr>
            <a:xfrm>
              <a:off x="8788026" y="217953"/>
              <a:ext cx="139356" cy="139356"/>
              <a:chOff x="3300229" y="786025"/>
              <a:chExt cx="116275" cy="116275"/>
            </a:xfrm>
          </p:grpSpPr>
          <p:sp>
            <p:nvSpPr>
              <p:cNvPr id="1036" name="Google Shape;1036;p71"/>
              <p:cNvSpPr/>
              <p:nvPr/>
            </p:nvSpPr>
            <p:spPr>
              <a:xfrm>
                <a:off x="3300229" y="786025"/>
                <a:ext cx="116275" cy="116275"/>
              </a:xfrm>
              <a:custGeom>
                <a:rect b="b" l="l" r="r" t="t"/>
                <a:pathLst>
                  <a:path extrusionOk="0" h="4651" w="4651">
                    <a:moveTo>
                      <a:pt x="0" y="0"/>
                    </a:moveTo>
                    <a:lnTo>
                      <a:pt x="0" y="4651"/>
                    </a:lnTo>
                    <a:lnTo>
                      <a:pt x="4651" y="4651"/>
                    </a:lnTo>
                    <a:lnTo>
                      <a:pt x="4651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71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rect b="b" l="l" r="r" t="t"/>
                <a:pathLst>
                  <a:path extrusionOk="0" fill="none" h="1825" w="1825">
                    <a:moveTo>
                      <a:pt x="1824" y="0"/>
                    </a:moveTo>
                    <a:lnTo>
                      <a:pt x="1" y="1824"/>
                    </a:lnTo>
                  </a:path>
                </a:pathLst>
              </a:custGeom>
              <a:noFill/>
              <a:ln cap="flat" cmpd="sng" w="19050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71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rect b="b" l="l" r="r" t="t"/>
                <a:pathLst>
                  <a:path extrusionOk="0" fill="none" h="1825" w="1825">
                    <a:moveTo>
                      <a:pt x="1" y="0"/>
                    </a:moveTo>
                    <a:lnTo>
                      <a:pt x="1824" y="1824"/>
                    </a:lnTo>
                  </a:path>
                </a:pathLst>
              </a:custGeom>
              <a:noFill/>
              <a:ln cap="flat" cmpd="sng" w="19050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39" name="Google Shape;1039;p71"/>
          <p:cNvGrpSpPr/>
          <p:nvPr/>
        </p:nvGrpSpPr>
        <p:grpSpPr>
          <a:xfrm>
            <a:off x="275624" y="539504"/>
            <a:ext cx="8592751" cy="4325465"/>
            <a:chOff x="275624" y="539504"/>
            <a:chExt cx="8592751" cy="4325465"/>
          </a:xfrm>
        </p:grpSpPr>
        <p:grpSp>
          <p:nvGrpSpPr>
            <p:cNvPr id="1040" name="Google Shape;1040;p71"/>
            <p:cNvGrpSpPr/>
            <p:nvPr/>
          </p:nvGrpSpPr>
          <p:grpSpPr>
            <a:xfrm rot="5400000">
              <a:off x="-150761" y="965889"/>
              <a:ext cx="1540068" cy="687298"/>
              <a:chOff x="-363350" y="-51188"/>
              <a:chExt cx="1540068" cy="687298"/>
            </a:xfrm>
          </p:grpSpPr>
          <p:sp>
            <p:nvSpPr>
              <p:cNvPr id="1041" name="Google Shape;1041;p71"/>
              <p:cNvSpPr/>
              <p:nvPr/>
            </p:nvSpPr>
            <p:spPr>
              <a:xfrm rot="5400000">
                <a:off x="1129720" y="-51163"/>
                <a:ext cx="43" cy="93951"/>
              </a:xfrm>
              <a:custGeom>
                <a:rect b="b" l="l" r="r" t="t"/>
                <a:pathLst>
                  <a:path extrusionOk="0" fill="none" h="2190" w="1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1042;p71"/>
              <p:cNvSpPr/>
              <p:nvPr/>
            </p:nvSpPr>
            <p:spPr>
              <a:xfrm rot="5400000">
                <a:off x="840874" y="-51807"/>
                <a:ext cx="43" cy="95238"/>
              </a:xfrm>
              <a:custGeom>
                <a:rect b="b" l="l" r="r" t="t"/>
                <a:pathLst>
                  <a:path extrusionOk="0" fill="none" h="2220" w="1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1043;p71"/>
              <p:cNvSpPr/>
              <p:nvPr/>
            </p:nvSpPr>
            <p:spPr>
              <a:xfrm rot="5400000">
                <a:off x="551385" y="-51807"/>
                <a:ext cx="43" cy="95238"/>
              </a:xfrm>
              <a:custGeom>
                <a:rect b="b" l="l" r="r" t="t"/>
                <a:pathLst>
                  <a:path extrusionOk="0" fill="none" h="2220" w="1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p71"/>
              <p:cNvSpPr/>
              <p:nvPr/>
            </p:nvSpPr>
            <p:spPr>
              <a:xfrm rot="5400000">
                <a:off x="262582" y="-51163"/>
                <a:ext cx="43" cy="93951"/>
              </a:xfrm>
              <a:custGeom>
                <a:rect b="b" l="l" r="r" t="t"/>
                <a:pathLst>
                  <a:path extrusionOk="0" fill="none" h="2190" w="1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p71"/>
              <p:cNvSpPr/>
              <p:nvPr/>
            </p:nvSpPr>
            <p:spPr>
              <a:xfrm rot="5400000">
                <a:off x="-26264" y="-51807"/>
                <a:ext cx="43" cy="95238"/>
              </a:xfrm>
              <a:custGeom>
                <a:rect b="b" l="l" r="r" t="t"/>
                <a:pathLst>
                  <a:path extrusionOk="0" fill="none" h="2220" w="1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46" name="Google Shape;1046;p71"/>
              <p:cNvGrpSpPr/>
              <p:nvPr/>
            </p:nvGrpSpPr>
            <p:grpSpPr>
              <a:xfrm>
                <a:off x="-363350" y="-51187"/>
                <a:ext cx="1540068" cy="687298"/>
                <a:chOff x="-363350" y="-51188"/>
                <a:chExt cx="1540068" cy="687298"/>
              </a:xfrm>
            </p:grpSpPr>
            <p:sp>
              <p:nvSpPr>
                <p:cNvPr id="1047" name="Google Shape;1047;p71"/>
                <p:cNvSpPr/>
                <p:nvPr/>
              </p:nvSpPr>
              <p:spPr>
                <a:xfrm rot="5400000">
                  <a:off x="1082098" y="58846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lt2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8" name="Google Shape;1048;p71"/>
                <p:cNvSpPr/>
                <p:nvPr/>
              </p:nvSpPr>
              <p:spPr>
                <a:xfrm rot="5400000">
                  <a:off x="1129720" y="542178"/>
                  <a:ext cx="43" cy="93951"/>
                </a:xfrm>
                <a:custGeom>
                  <a:rect b="b" l="l" r="r" t="t"/>
                  <a:pathLst>
                    <a:path extrusionOk="0" fill="none" h="2190" w="1">
                      <a:moveTo>
                        <a:pt x="0" y="2189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lt2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9" name="Google Shape;1049;p71"/>
                <p:cNvSpPr/>
                <p:nvPr/>
              </p:nvSpPr>
              <p:spPr>
                <a:xfrm rot="5400000">
                  <a:off x="792652" y="58846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19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lt2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0" name="Google Shape;1050;p71"/>
                <p:cNvSpPr/>
                <p:nvPr/>
              </p:nvSpPr>
              <p:spPr>
                <a:xfrm rot="5400000">
                  <a:off x="840874" y="541535"/>
                  <a:ext cx="43" cy="95238"/>
                </a:xfrm>
                <a:custGeom>
                  <a:rect b="b" l="l" r="r" t="t"/>
                  <a:pathLst>
                    <a:path extrusionOk="0" fill="none" h="2220" w="1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lt2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1" name="Google Shape;1051;p71"/>
                <p:cNvSpPr/>
                <p:nvPr/>
              </p:nvSpPr>
              <p:spPr>
                <a:xfrm rot="5400000">
                  <a:off x="504450" y="58846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lt2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2" name="Google Shape;1052;p71"/>
                <p:cNvSpPr/>
                <p:nvPr/>
              </p:nvSpPr>
              <p:spPr>
                <a:xfrm rot="5400000">
                  <a:off x="551385" y="541535"/>
                  <a:ext cx="43" cy="95238"/>
                </a:xfrm>
                <a:custGeom>
                  <a:rect b="b" l="l" r="r" t="t"/>
                  <a:pathLst>
                    <a:path extrusionOk="0" fill="none" h="2220" w="1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lt2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3" name="Google Shape;1053;p71"/>
                <p:cNvSpPr/>
                <p:nvPr/>
              </p:nvSpPr>
              <p:spPr>
                <a:xfrm rot="5400000">
                  <a:off x="214960" y="58846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lt2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4" name="Google Shape;1054;p71"/>
                <p:cNvSpPr/>
                <p:nvPr/>
              </p:nvSpPr>
              <p:spPr>
                <a:xfrm rot="5400000">
                  <a:off x="262582" y="542178"/>
                  <a:ext cx="43" cy="93951"/>
                </a:xfrm>
                <a:custGeom>
                  <a:rect b="b" l="l" r="r" t="t"/>
                  <a:pathLst>
                    <a:path extrusionOk="0" fill="none" h="2190" w="1">
                      <a:moveTo>
                        <a:pt x="0" y="2189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lt2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5" name="Google Shape;1055;p71"/>
                <p:cNvSpPr/>
                <p:nvPr/>
              </p:nvSpPr>
              <p:spPr>
                <a:xfrm rot="5400000">
                  <a:off x="-74529" y="58846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lt2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6" name="Google Shape;1056;p71"/>
                <p:cNvSpPr/>
                <p:nvPr/>
              </p:nvSpPr>
              <p:spPr>
                <a:xfrm rot="5400000">
                  <a:off x="-26264" y="541535"/>
                  <a:ext cx="43" cy="95238"/>
                </a:xfrm>
                <a:custGeom>
                  <a:rect b="b" l="l" r="r" t="t"/>
                  <a:pathLst>
                    <a:path extrusionOk="0" fill="none" h="2220" w="1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lt2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7" name="Google Shape;1057;p71"/>
                <p:cNvSpPr/>
                <p:nvPr/>
              </p:nvSpPr>
              <p:spPr>
                <a:xfrm rot="5400000">
                  <a:off x="-362688" y="58846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lt2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8" name="Google Shape;1058;p71"/>
                <p:cNvSpPr/>
                <p:nvPr/>
              </p:nvSpPr>
              <p:spPr>
                <a:xfrm rot="5400000">
                  <a:off x="-315753" y="541535"/>
                  <a:ext cx="43" cy="95238"/>
                </a:xfrm>
                <a:custGeom>
                  <a:rect b="b" l="l" r="r" t="t"/>
                  <a:pathLst>
                    <a:path extrusionOk="0" fill="none" h="2220" w="1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lt2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9" name="Google Shape;1059;p71"/>
                <p:cNvSpPr/>
                <p:nvPr/>
              </p:nvSpPr>
              <p:spPr>
                <a:xfrm rot="5400000">
                  <a:off x="1082098" y="292440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lt2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0" name="Google Shape;1060;p71"/>
                <p:cNvSpPr/>
                <p:nvPr/>
              </p:nvSpPr>
              <p:spPr>
                <a:xfrm rot="5400000">
                  <a:off x="1129720" y="244821"/>
                  <a:ext cx="43" cy="93951"/>
                </a:xfrm>
                <a:custGeom>
                  <a:rect b="b" l="l" r="r" t="t"/>
                  <a:pathLst>
                    <a:path extrusionOk="0" fill="none" h="2190" w="1">
                      <a:moveTo>
                        <a:pt x="1" y="2189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lt2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1" name="Google Shape;1061;p71"/>
                <p:cNvSpPr/>
                <p:nvPr/>
              </p:nvSpPr>
              <p:spPr>
                <a:xfrm rot="5400000">
                  <a:off x="792652" y="292440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lt2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2" name="Google Shape;1062;p71"/>
                <p:cNvSpPr/>
                <p:nvPr/>
              </p:nvSpPr>
              <p:spPr>
                <a:xfrm rot="5400000">
                  <a:off x="840874" y="244178"/>
                  <a:ext cx="43" cy="95238"/>
                </a:xfrm>
                <a:custGeom>
                  <a:rect b="b" l="l" r="r" t="t"/>
                  <a:pathLst>
                    <a:path extrusionOk="0" fill="none" h="2220" w="1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lt2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3" name="Google Shape;1063;p71"/>
                <p:cNvSpPr/>
                <p:nvPr/>
              </p:nvSpPr>
              <p:spPr>
                <a:xfrm rot="5400000">
                  <a:off x="504450" y="292440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lt2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4" name="Google Shape;1064;p71"/>
                <p:cNvSpPr/>
                <p:nvPr/>
              </p:nvSpPr>
              <p:spPr>
                <a:xfrm rot="5400000">
                  <a:off x="551385" y="244178"/>
                  <a:ext cx="43" cy="95238"/>
                </a:xfrm>
                <a:custGeom>
                  <a:rect b="b" l="l" r="r" t="t"/>
                  <a:pathLst>
                    <a:path extrusionOk="0" fill="none" h="2220" w="1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lt2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5" name="Google Shape;1065;p71"/>
                <p:cNvSpPr/>
                <p:nvPr/>
              </p:nvSpPr>
              <p:spPr>
                <a:xfrm rot="5400000">
                  <a:off x="214960" y="292440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lt2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6" name="Google Shape;1066;p71"/>
                <p:cNvSpPr/>
                <p:nvPr/>
              </p:nvSpPr>
              <p:spPr>
                <a:xfrm rot="5400000">
                  <a:off x="262582" y="244821"/>
                  <a:ext cx="43" cy="93951"/>
                </a:xfrm>
                <a:custGeom>
                  <a:rect b="b" l="l" r="r" t="t"/>
                  <a:pathLst>
                    <a:path extrusionOk="0" fill="none" h="2190" w="1">
                      <a:moveTo>
                        <a:pt x="1" y="2189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lt2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7" name="Google Shape;1067;p71"/>
                <p:cNvSpPr/>
                <p:nvPr/>
              </p:nvSpPr>
              <p:spPr>
                <a:xfrm rot="5400000">
                  <a:off x="-74529" y="292440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lt2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8" name="Google Shape;1068;p71"/>
                <p:cNvSpPr/>
                <p:nvPr/>
              </p:nvSpPr>
              <p:spPr>
                <a:xfrm rot="5400000">
                  <a:off x="-26264" y="244178"/>
                  <a:ext cx="43" cy="95238"/>
                </a:xfrm>
                <a:custGeom>
                  <a:rect b="b" l="l" r="r" t="t"/>
                  <a:pathLst>
                    <a:path extrusionOk="0" fill="none" h="2220" w="1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lt2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9" name="Google Shape;1069;p71"/>
                <p:cNvSpPr/>
                <p:nvPr/>
              </p:nvSpPr>
              <p:spPr>
                <a:xfrm rot="5400000">
                  <a:off x="-362688" y="292440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lt2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0" name="Google Shape;1070;p71"/>
                <p:cNvSpPr/>
                <p:nvPr/>
              </p:nvSpPr>
              <p:spPr>
                <a:xfrm rot="5400000">
                  <a:off x="-315753" y="244178"/>
                  <a:ext cx="43" cy="95238"/>
                </a:xfrm>
                <a:custGeom>
                  <a:rect b="b" l="l" r="r" t="t"/>
                  <a:pathLst>
                    <a:path extrusionOk="0" fill="none" h="2220" w="1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lt2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1" name="Google Shape;1071;p71"/>
                <p:cNvSpPr/>
                <p:nvPr/>
              </p:nvSpPr>
              <p:spPr>
                <a:xfrm rot="5400000">
                  <a:off x="1082098" y="-358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lt2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2" name="Google Shape;1072;p71"/>
                <p:cNvSpPr/>
                <p:nvPr/>
              </p:nvSpPr>
              <p:spPr>
                <a:xfrm rot="5400000">
                  <a:off x="792652" y="-358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lt2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3" name="Google Shape;1073;p71"/>
                <p:cNvSpPr/>
                <p:nvPr/>
              </p:nvSpPr>
              <p:spPr>
                <a:xfrm rot="5400000">
                  <a:off x="504450" y="-358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lt2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4" name="Google Shape;1074;p71"/>
                <p:cNvSpPr/>
                <p:nvPr/>
              </p:nvSpPr>
              <p:spPr>
                <a:xfrm rot="5400000">
                  <a:off x="214960" y="-358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lt2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5" name="Google Shape;1075;p71"/>
                <p:cNvSpPr/>
                <p:nvPr/>
              </p:nvSpPr>
              <p:spPr>
                <a:xfrm rot="5400000">
                  <a:off x="-74529" y="-358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lt2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6" name="Google Shape;1076;p71"/>
                <p:cNvSpPr/>
                <p:nvPr/>
              </p:nvSpPr>
              <p:spPr>
                <a:xfrm rot="5400000">
                  <a:off x="-362688" y="-358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lt2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077" name="Google Shape;1077;p71"/>
              <p:cNvSpPr/>
              <p:nvPr/>
            </p:nvSpPr>
            <p:spPr>
              <a:xfrm rot="5400000">
                <a:off x="-315753" y="-51807"/>
                <a:ext cx="43" cy="95238"/>
              </a:xfrm>
              <a:custGeom>
                <a:rect b="b" l="l" r="r" t="t"/>
                <a:pathLst>
                  <a:path extrusionOk="0" fill="none" h="2220" w="1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78" name="Google Shape;1078;p71"/>
            <p:cNvGrpSpPr/>
            <p:nvPr/>
          </p:nvGrpSpPr>
          <p:grpSpPr>
            <a:xfrm>
              <a:off x="8186425" y="1495526"/>
              <a:ext cx="681950" cy="3369443"/>
              <a:chOff x="8186425" y="1495600"/>
              <a:chExt cx="681950" cy="3359700"/>
            </a:xfrm>
          </p:grpSpPr>
          <p:cxnSp>
            <p:nvCxnSpPr>
              <p:cNvPr id="1079" name="Google Shape;1079;p71"/>
              <p:cNvCxnSpPr/>
              <p:nvPr/>
            </p:nvCxnSpPr>
            <p:spPr>
              <a:xfrm rot="5400000">
                <a:off x="6847550" y="3175450"/>
                <a:ext cx="33597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80" name="Google Shape;1080;p71"/>
              <p:cNvCxnSpPr/>
              <p:nvPr/>
            </p:nvCxnSpPr>
            <p:spPr>
              <a:xfrm rot="5400000">
                <a:off x="7188525" y="3175450"/>
                <a:ext cx="33597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81" name="Google Shape;1081;p71"/>
              <p:cNvCxnSpPr/>
              <p:nvPr/>
            </p:nvCxnSpPr>
            <p:spPr>
              <a:xfrm rot="5400000">
                <a:off x="7018038" y="3175450"/>
                <a:ext cx="33597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82" name="Google Shape;1082;p71"/>
              <p:cNvCxnSpPr/>
              <p:nvPr/>
            </p:nvCxnSpPr>
            <p:spPr>
              <a:xfrm rot="5400000">
                <a:off x="6677063" y="3175450"/>
                <a:ext cx="33597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83" name="Google Shape;1083;p71"/>
              <p:cNvCxnSpPr/>
              <p:nvPr/>
            </p:nvCxnSpPr>
            <p:spPr>
              <a:xfrm rot="5400000">
                <a:off x="6506575" y="3175450"/>
                <a:ext cx="33597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5" name="Google Shape;1085;p72"/>
          <p:cNvGrpSpPr/>
          <p:nvPr/>
        </p:nvGrpSpPr>
        <p:grpSpPr>
          <a:xfrm>
            <a:off x="76247" y="76200"/>
            <a:ext cx="8991507" cy="4991092"/>
            <a:chOff x="76247" y="76200"/>
            <a:chExt cx="8991507" cy="4991092"/>
          </a:xfrm>
        </p:grpSpPr>
        <p:sp>
          <p:nvSpPr>
            <p:cNvPr id="1086" name="Google Shape;1086;p72"/>
            <p:cNvSpPr/>
            <p:nvPr/>
          </p:nvSpPr>
          <p:spPr>
            <a:xfrm>
              <a:off x="76272" y="76209"/>
              <a:ext cx="8991482" cy="4991083"/>
            </a:xfrm>
            <a:custGeom>
              <a:rect b="b" l="l" r="r" t="t"/>
              <a:pathLst>
                <a:path extrusionOk="0" h="49424" w="99972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87" name="Google Shape;1087;p72"/>
            <p:cNvGrpSpPr/>
            <p:nvPr/>
          </p:nvGrpSpPr>
          <p:grpSpPr>
            <a:xfrm>
              <a:off x="76247" y="76200"/>
              <a:ext cx="8991482" cy="270554"/>
              <a:chOff x="495040" y="1057247"/>
              <a:chExt cx="8991482" cy="270554"/>
            </a:xfrm>
          </p:grpSpPr>
          <p:sp>
            <p:nvSpPr>
              <p:cNvPr id="1088" name="Google Shape;1088;p72"/>
              <p:cNvSpPr/>
              <p:nvPr/>
            </p:nvSpPr>
            <p:spPr>
              <a:xfrm flipH="1">
                <a:off x="495040" y="1057247"/>
                <a:ext cx="8991482" cy="270554"/>
              </a:xfrm>
              <a:custGeom>
                <a:rect b="b" l="l" r="r" t="t"/>
                <a:pathLst>
                  <a:path extrusionOk="0" h="9029" w="99972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89" name="Google Shape;1089;p72"/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1090" name="Google Shape;1090;p72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1091" name="Google Shape;1091;p72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2" name="Google Shape;1092;p72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3" name="Google Shape;1093;p72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094" name="Google Shape;1094;p72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1095" name="Google Shape;1095;p72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6" name="Google Shape;1096;p72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097" name="Google Shape;1097;p72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1098" name="Google Shape;1098;p72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9" name="Google Shape;1099;p72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sp>
        <p:nvSpPr>
          <p:cNvPr id="1100" name="Google Shape;1100;p72"/>
          <p:cNvSpPr txBox="1"/>
          <p:nvPr>
            <p:ph type="title"/>
          </p:nvPr>
        </p:nvSpPr>
        <p:spPr>
          <a:xfrm>
            <a:off x="2107513" y="1624962"/>
            <a:ext cx="38520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101" name="Google Shape;1101;p72"/>
          <p:cNvSpPr txBox="1"/>
          <p:nvPr>
            <p:ph idx="1" type="subTitle"/>
          </p:nvPr>
        </p:nvSpPr>
        <p:spPr>
          <a:xfrm>
            <a:off x="2107513" y="2631078"/>
            <a:ext cx="38520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02" name="Google Shape;1102;p72"/>
          <p:cNvSpPr txBox="1"/>
          <p:nvPr/>
        </p:nvSpPr>
        <p:spPr>
          <a:xfrm>
            <a:off x="1510575" y="3996625"/>
            <a:ext cx="50460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CREDITS: This presentation template was created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br>
              <a:rPr b="0" i="0" lang="en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b="0" i="0" lang="en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including icons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and infographics &amp; images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2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1103" name="Google Shape;1103;p72"/>
          <p:cNvGrpSpPr/>
          <p:nvPr/>
        </p:nvGrpSpPr>
        <p:grpSpPr>
          <a:xfrm>
            <a:off x="276959" y="559992"/>
            <a:ext cx="8590080" cy="4280741"/>
            <a:chOff x="276959" y="559992"/>
            <a:chExt cx="8590080" cy="4280741"/>
          </a:xfrm>
        </p:grpSpPr>
        <p:grpSp>
          <p:nvGrpSpPr>
            <p:cNvPr id="1104" name="Google Shape;1104;p72"/>
            <p:cNvGrpSpPr/>
            <p:nvPr/>
          </p:nvGrpSpPr>
          <p:grpSpPr>
            <a:xfrm rot="5400000">
              <a:off x="7753356" y="986377"/>
              <a:ext cx="1540068" cy="687298"/>
              <a:chOff x="-363350" y="-51188"/>
              <a:chExt cx="1540068" cy="687298"/>
            </a:xfrm>
          </p:grpSpPr>
          <p:sp>
            <p:nvSpPr>
              <p:cNvPr id="1105" name="Google Shape;1105;p72"/>
              <p:cNvSpPr/>
              <p:nvPr/>
            </p:nvSpPr>
            <p:spPr>
              <a:xfrm rot="5400000">
                <a:off x="1129720" y="-51163"/>
                <a:ext cx="43" cy="93951"/>
              </a:xfrm>
              <a:custGeom>
                <a:rect b="b" l="l" r="r" t="t"/>
                <a:pathLst>
                  <a:path extrusionOk="0" fill="none" h="2190" w="1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p72"/>
              <p:cNvSpPr/>
              <p:nvPr/>
            </p:nvSpPr>
            <p:spPr>
              <a:xfrm rot="5400000">
                <a:off x="840874" y="-51807"/>
                <a:ext cx="43" cy="95238"/>
              </a:xfrm>
              <a:custGeom>
                <a:rect b="b" l="l" r="r" t="t"/>
                <a:pathLst>
                  <a:path extrusionOk="0" fill="none" h="2220" w="1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p72"/>
              <p:cNvSpPr/>
              <p:nvPr/>
            </p:nvSpPr>
            <p:spPr>
              <a:xfrm rot="5400000">
                <a:off x="551385" y="-51807"/>
                <a:ext cx="43" cy="95238"/>
              </a:xfrm>
              <a:custGeom>
                <a:rect b="b" l="l" r="r" t="t"/>
                <a:pathLst>
                  <a:path extrusionOk="0" fill="none" h="2220" w="1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8" name="Google Shape;1108;p72"/>
              <p:cNvSpPr/>
              <p:nvPr/>
            </p:nvSpPr>
            <p:spPr>
              <a:xfrm rot="5400000">
                <a:off x="262582" y="-51163"/>
                <a:ext cx="43" cy="93951"/>
              </a:xfrm>
              <a:custGeom>
                <a:rect b="b" l="l" r="r" t="t"/>
                <a:pathLst>
                  <a:path extrusionOk="0" fill="none" h="2190" w="1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p72"/>
              <p:cNvSpPr/>
              <p:nvPr/>
            </p:nvSpPr>
            <p:spPr>
              <a:xfrm rot="5400000">
                <a:off x="-26264" y="-51807"/>
                <a:ext cx="43" cy="95238"/>
              </a:xfrm>
              <a:custGeom>
                <a:rect b="b" l="l" r="r" t="t"/>
                <a:pathLst>
                  <a:path extrusionOk="0" fill="none" h="2220" w="1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10" name="Google Shape;1110;p72"/>
              <p:cNvGrpSpPr/>
              <p:nvPr/>
            </p:nvGrpSpPr>
            <p:grpSpPr>
              <a:xfrm>
                <a:off x="-363350" y="-51187"/>
                <a:ext cx="1540068" cy="687298"/>
                <a:chOff x="-363350" y="-51188"/>
                <a:chExt cx="1540068" cy="687298"/>
              </a:xfrm>
            </p:grpSpPr>
            <p:sp>
              <p:nvSpPr>
                <p:cNvPr id="1111" name="Google Shape;1111;p72"/>
                <p:cNvSpPr/>
                <p:nvPr/>
              </p:nvSpPr>
              <p:spPr>
                <a:xfrm rot="5400000">
                  <a:off x="1082098" y="58846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2" name="Google Shape;1112;p72"/>
                <p:cNvSpPr/>
                <p:nvPr/>
              </p:nvSpPr>
              <p:spPr>
                <a:xfrm rot="5400000">
                  <a:off x="1129720" y="542178"/>
                  <a:ext cx="43" cy="93951"/>
                </a:xfrm>
                <a:custGeom>
                  <a:rect b="b" l="l" r="r" t="t"/>
                  <a:pathLst>
                    <a:path extrusionOk="0" fill="none" h="2190" w="1">
                      <a:moveTo>
                        <a:pt x="0" y="2189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3" name="Google Shape;1113;p72"/>
                <p:cNvSpPr/>
                <p:nvPr/>
              </p:nvSpPr>
              <p:spPr>
                <a:xfrm rot="5400000">
                  <a:off x="792652" y="58846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19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4" name="Google Shape;1114;p72"/>
                <p:cNvSpPr/>
                <p:nvPr/>
              </p:nvSpPr>
              <p:spPr>
                <a:xfrm rot="5400000">
                  <a:off x="840874" y="541535"/>
                  <a:ext cx="43" cy="95238"/>
                </a:xfrm>
                <a:custGeom>
                  <a:rect b="b" l="l" r="r" t="t"/>
                  <a:pathLst>
                    <a:path extrusionOk="0" fill="none" h="2220" w="1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5" name="Google Shape;1115;p72"/>
                <p:cNvSpPr/>
                <p:nvPr/>
              </p:nvSpPr>
              <p:spPr>
                <a:xfrm rot="5400000">
                  <a:off x="504450" y="58846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6" name="Google Shape;1116;p72"/>
                <p:cNvSpPr/>
                <p:nvPr/>
              </p:nvSpPr>
              <p:spPr>
                <a:xfrm rot="5400000">
                  <a:off x="551385" y="541535"/>
                  <a:ext cx="43" cy="95238"/>
                </a:xfrm>
                <a:custGeom>
                  <a:rect b="b" l="l" r="r" t="t"/>
                  <a:pathLst>
                    <a:path extrusionOk="0" fill="none" h="2220" w="1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7" name="Google Shape;1117;p72"/>
                <p:cNvSpPr/>
                <p:nvPr/>
              </p:nvSpPr>
              <p:spPr>
                <a:xfrm rot="5400000">
                  <a:off x="214960" y="58846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8" name="Google Shape;1118;p72"/>
                <p:cNvSpPr/>
                <p:nvPr/>
              </p:nvSpPr>
              <p:spPr>
                <a:xfrm rot="5400000">
                  <a:off x="262582" y="542178"/>
                  <a:ext cx="43" cy="93951"/>
                </a:xfrm>
                <a:custGeom>
                  <a:rect b="b" l="l" r="r" t="t"/>
                  <a:pathLst>
                    <a:path extrusionOk="0" fill="none" h="2190" w="1">
                      <a:moveTo>
                        <a:pt x="0" y="2189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9" name="Google Shape;1119;p72"/>
                <p:cNvSpPr/>
                <p:nvPr/>
              </p:nvSpPr>
              <p:spPr>
                <a:xfrm rot="5400000">
                  <a:off x="-74529" y="58846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0" name="Google Shape;1120;p72"/>
                <p:cNvSpPr/>
                <p:nvPr/>
              </p:nvSpPr>
              <p:spPr>
                <a:xfrm rot="5400000">
                  <a:off x="-26264" y="541535"/>
                  <a:ext cx="43" cy="95238"/>
                </a:xfrm>
                <a:custGeom>
                  <a:rect b="b" l="l" r="r" t="t"/>
                  <a:pathLst>
                    <a:path extrusionOk="0" fill="none" h="2220" w="1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1" name="Google Shape;1121;p72"/>
                <p:cNvSpPr/>
                <p:nvPr/>
              </p:nvSpPr>
              <p:spPr>
                <a:xfrm rot="5400000">
                  <a:off x="-362688" y="58846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2" name="Google Shape;1122;p72"/>
                <p:cNvSpPr/>
                <p:nvPr/>
              </p:nvSpPr>
              <p:spPr>
                <a:xfrm rot="5400000">
                  <a:off x="-315753" y="541535"/>
                  <a:ext cx="43" cy="95238"/>
                </a:xfrm>
                <a:custGeom>
                  <a:rect b="b" l="l" r="r" t="t"/>
                  <a:pathLst>
                    <a:path extrusionOk="0" fill="none" h="2220" w="1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3" name="Google Shape;1123;p72"/>
                <p:cNvSpPr/>
                <p:nvPr/>
              </p:nvSpPr>
              <p:spPr>
                <a:xfrm rot="5400000">
                  <a:off x="1082098" y="292440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4" name="Google Shape;1124;p72"/>
                <p:cNvSpPr/>
                <p:nvPr/>
              </p:nvSpPr>
              <p:spPr>
                <a:xfrm rot="5400000">
                  <a:off x="1129720" y="244821"/>
                  <a:ext cx="43" cy="93951"/>
                </a:xfrm>
                <a:custGeom>
                  <a:rect b="b" l="l" r="r" t="t"/>
                  <a:pathLst>
                    <a:path extrusionOk="0" fill="none" h="2190" w="1">
                      <a:moveTo>
                        <a:pt x="1" y="2189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5" name="Google Shape;1125;p72"/>
                <p:cNvSpPr/>
                <p:nvPr/>
              </p:nvSpPr>
              <p:spPr>
                <a:xfrm rot="5400000">
                  <a:off x="792652" y="292440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6" name="Google Shape;1126;p72"/>
                <p:cNvSpPr/>
                <p:nvPr/>
              </p:nvSpPr>
              <p:spPr>
                <a:xfrm rot="5400000">
                  <a:off x="840874" y="244178"/>
                  <a:ext cx="43" cy="95238"/>
                </a:xfrm>
                <a:custGeom>
                  <a:rect b="b" l="l" r="r" t="t"/>
                  <a:pathLst>
                    <a:path extrusionOk="0" fill="none" h="2220" w="1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7" name="Google Shape;1127;p72"/>
                <p:cNvSpPr/>
                <p:nvPr/>
              </p:nvSpPr>
              <p:spPr>
                <a:xfrm rot="5400000">
                  <a:off x="504450" y="292440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8" name="Google Shape;1128;p72"/>
                <p:cNvSpPr/>
                <p:nvPr/>
              </p:nvSpPr>
              <p:spPr>
                <a:xfrm rot="5400000">
                  <a:off x="551385" y="244178"/>
                  <a:ext cx="43" cy="95238"/>
                </a:xfrm>
                <a:custGeom>
                  <a:rect b="b" l="l" r="r" t="t"/>
                  <a:pathLst>
                    <a:path extrusionOk="0" fill="none" h="2220" w="1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9" name="Google Shape;1129;p72"/>
                <p:cNvSpPr/>
                <p:nvPr/>
              </p:nvSpPr>
              <p:spPr>
                <a:xfrm rot="5400000">
                  <a:off x="214960" y="292440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0" name="Google Shape;1130;p72"/>
                <p:cNvSpPr/>
                <p:nvPr/>
              </p:nvSpPr>
              <p:spPr>
                <a:xfrm rot="5400000">
                  <a:off x="262582" y="244821"/>
                  <a:ext cx="43" cy="93951"/>
                </a:xfrm>
                <a:custGeom>
                  <a:rect b="b" l="l" r="r" t="t"/>
                  <a:pathLst>
                    <a:path extrusionOk="0" fill="none" h="2190" w="1">
                      <a:moveTo>
                        <a:pt x="1" y="2189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1" name="Google Shape;1131;p72"/>
                <p:cNvSpPr/>
                <p:nvPr/>
              </p:nvSpPr>
              <p:spPr>
                <a:xfrm rot="5400000">
                  <a:off x="-74529" y="292440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2" name="Google Shape;1132;p72"/>
                <p:cNvSpPr/>
                <p:nvPr/>
              </p:nvSpPr>
              <p:spPr>
                <a:xfrm rot="5400000">
                  <a:off x="-26264" y="244178"/>
                  <a:ext cx="43" cy="95238"/>
                </a:xfrm>
                <a:custGeom>
                  <a:rect b="b" l="l" r="r" t="t"/>
                  <a:pathLst>
                    <a:path extrusionOk="0" fill="none" h="2220" w="1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3" name="Google Shape;1133;p72"/>
                <p:cNvSpPr/>
                <p:nvPr/>
              </p:nvSpPr>
              <p:spPr>
                <a:xfrm rot="5400000">
                  <a:off x="-362688" y="292440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4" name="Google Shape;1134;p72"/>
                <p:cNvSpPr/>
                <p:nvPr/>
              </p:nvSpPr>
              <p:spPr>
                <a:xfrm rot="5400000">
                  <a:off x="-315753" y="244178"/>
                  <a:ext cx="43" cy="95238"/>
                </a:xfrm>
                <a:custGeom>
                  <a:rect b="b" l="l" r="r" t="t"/>
                  <a:pathLst>
                    <a:path extrusionOk="0" fill="none" h="2220" w="1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5" name="Google Shape;1135;p72"/>
                <p:cNvSpPr/>
                <p:nvPr/>
              </p:nvSpPr>
              <p:spPr>
                <a:xfrm rot="5400000">
                  <a:off x="1082098" y="-358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6" name="Google Shape;1136;p72"/>
                <p:cNvSpPr/>
                <p:nvPr/>
              </p:nvSpPr>
              <p:spPr>
                <a:xfrm rot="5400000">
                  <a:off x="792652" y="-358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7" name="Google Shape;1137;p72"/>
                <p:cNvSpPr/>
                <p:nvPr/>
              </p:nvSpPr>
              <p:spPr>
                <a:xfrm rot="5400000">
                  <a:off x="504450" y="-358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8" name="Google Shape;1138;p72"/>
                <p:cNvSpPr/>
                <p:nvPr/>
              </p:nvSpPr>
              <p:spPr>
                <a:xfrm rot="5400000">
                  <a:off x="214960" y="-358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9" name="Google Shape;1139;p72"/>
                <p:cNvSpPr/>
                <p:nvPr/>
              </p:nvSpPr>
              <p:spPr>
                <a:xfrm rot="5400000">
                  <a:off x="-74529" y="-358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0" name="Google Shape;1140;p72"/>
                <p:cNvSpPr/>
                <p:nvPr/>
              </p:nvSpPr>
              <p:spPr>
                <a:xfrm rot="5400000">
                  <a:off x="-362688" y="-358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141" name="Google Shape;1141;p72"/>
              <p:cNvSpPr/>
              <p:nvPr/>
            </p:nvSpPr>
            <p:spPr>
              <a:xfrm rot="5400000">
                <a:off x="-315753" y="-51807"/>
                <a:ext cx="43" cy="95238"/>
              </a:xfrm>
              <a:custGeom>
                <a:rect b="b" l="l" r="r" t="t"/>
                <a:pathLst>
                  <a:path extrusionOk="0" fill="none" h="2220" w="1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42" name="Google Shape;1142;p72"/>
            <p:cNvGrpSpPr/>
            <p:nvPr/>
          </p:nvGrpSpPr>
          <p:grpSpPr>
            <a:xfrm rot="5400000">
              <a:off x="-1610694" y="2447664"/>
              <a:ext cx="4280723" cy="505416"/>
              <a:chOff x="2258298" y="3894721"/>
              <a:chExt cx="3784567" cy="505416"/>
            </a:xfrm>
          </p:grpSpPr>
          <p:cxnSp>
            <p:nvCxnSpPr>
              <p:cNvPr id="1143" name="Google Shape;1143;p72"/>
              <p:cNvCxnSpPr/>
              <p:nvPr/>
            </p:nvCxnSpPr>
            <p:spPr>
              <a:xfrm>
                <a:off x="2258365" y="4231665"/>
                <a:ext cx="3784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44" name="Google Shape;1144;p72"/>
              <p:cNvCxnSpPr/>
              <p:nvPr/>
            </p:nvCxnSpPr>
            <p:spPr>
              <a:xfrm>
                <a:off x="2258365" y="4400137"/>
                <a:ext cx="3784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45" name="Google Shape;1145;p72"/>
              <p:cNvCxnSpPr/>
              <p:nvPr/>
            </p:nvCxnSpPr>
            <p:spPr>
              <a:xfrm>
                <a:off x="2258298" y="3894721"/>
                <a:ext cx="3784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46" name="Google Shape;1146;p72"/>
              <p:cNvCxnSpPr/>
              <p:nvPr/>
            </p:nvCxnSpPr>
            <p:spPr>
              <a:xfrm>
                <a:off x="2258298" y="4063193"/>
                <a:ext cx="3784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147" name="Google Shape;1147;p72"/>
            <p:cNvGrpSpPr/>
            <p:nvPr/>
          </p:nvGrpSpPr>
          <p:grpSpPr>
            <a:xfrm>
              <a:off x="3397225" y="560000"/>
              <a:ext cx="3104100" cy="390600"/>
              <a:chOff x="3778225" y="560000"/>
              <a:chExt cx="3104100" cy="390600"/>
            </a:xfrm>
          </p:grpSpPr>
          <p:sp>
            <p:nvSpPr>
              <p:cNvPr id="1148" name="Google Shape;1148;p72"/>
              <p:cNvSpPr/>
              <p:nvPr/>
            </p:nvSpPr>
            <p:spPr>
              <a:xfrm>
                <a:off x="3778225" y="560000"/>
                <a:ext cx="3104100" cy="390600"/>
              </a:xfrm>
              <a:prstGeom prst="rect">
                <a:avLst/>
              </a:prstGeom>
              <a:solidFill>
                <a:schemeClr val="accen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9" name="Google Shape;1149;p72"/>
              <p:cNvSpPr/>
              <p:nvPr/>
            </p:nvSpPr>
            <p:spPr>
              <a:xfrm rot="5400000">
                <a:off x="3868757" y="686900"/>
                <a:ext cx="158400" cy="1368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150" name="Google Shape;1150;p72"/>
              <p:cNvCxnSpPr/>
              <p:nvPr/>
            </p:nvCxnSpPr>
            <p:spPr>
              <a:xfrm>
                <a:off x="4089978" y="755300"/>
                <a:ext cx="26763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151" name="Google Shape;1151;p72"/>
              <p:cNvSpPr/>
              <p:nvPr/>
            </p:nvSpPr>
            <p:spPr>
              <a:xfrm>
                <a:off x="5822714" y="686900"/>
                <a:ext cx="136800" cy="13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52" name="Google Shape;1152;p72"/>
            <p:cNvGrpSpPr/>
            <p:nvPr/>
          </p:nvGrpSpPr>
          <p:grpSpPr>
            <a:xfrm>
              <a:off x="1010736" y="560011"/>
              <a:ext cx="2165692" cy="590257"/>
              <a:chOff x="489414" y="450012"/>
              <a:chExt cx="2153203" cy="586912"/>
            </a:xfrm>
          </p:grpSpPr>
          <p:sp>
            <p:nvSpPr>
              <p:cNvPr id="1153" name="Google Shape;1153;p72"/>
              <p:cNvSpPr/>
              <p:nvPr/>
            </p:nvSpPr>
            <p:spPr>
              <a:xfrm>
                <a:off x="489414" y="450012"/>
                <a:ext cx="2153203" cy="586912"/>
              </a:xfrm>
              <a:custGeom>
                <a:rect b="b" l="l" r="r" t="t"/>
                <a:pathLst>
                  <a:path extrusionOk="0" fill="none" h="13770" w="50518">
                    <a:moveTo>
                      <a:pt x="50518" y="0"/>
                    </a:moveTo>
                    <a:lnTo>
                      <a:pt x="0" y="0"/>
                    </a:lnTo>
                    <a:lnTo>
                      <a:pt x="0" y="9089"/>
                    </a:lnTo>
                    <a:lnTo>
                      <a:pt x="38755" y="9089"/>
                    </a:lnTo>
                    <a:lnTo>
                      <a:pt x="41217" y="13344"/>
                    </a:lnTo>
                    <a:cubicBezTo>
                      <a:pt x="41460" y="13770"/>
                      <a:pt x="42129" y="13587"/>
                      <a:pt x="42129" y="13101"/>
                    </a:cubicBezTo>
                    <a:lnTo>
                      <a:pt x="42129" y="9089"/>
                    </a:lnTo>
                    <a:lnTo>
                      <a:pt x="50518" y="9089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4" name="Google Shape;1154;p72"/>
              <p:cNvSpPr/>
              <p:nvPr/>
            </p:nvSpPr>
            <p:spPr>
              <a:xfrm>
                <a:off x="584420" y="519414"/>
                <a:ext cx="246316" cy="246971"/>
              </a:xfrm>
              <a:custGeom>
                <a:rect b="b" l="l" r="r" t="t"/>
                <a:pathLst>
                  <a:path extrusionOk="0" fill="none" h="11673" w="11642">
                    <a:moveTo>
                      <a:pt x="3283" y="11672"/>
                    </a:moveTo>
                    <a:lnTo>
                      <a:pt x="5836" y="9119"/>
                    </a:lnTo>
                    <a:lnTo>
                      <a:pt x="8359" y="11672"/>
                    </a:lnTo>
                    <a:lnTo>
                      <a:pt x="11642" y="8389"/>
                    </a:lnTo>
                    <a:lnTo>
                      <a:pt x="9089" y="5836"/>
                    </a:lnTo>
                    <a:lnTo>
                      <a:pt x="11642" y="3283"/>
                    </a:lnTo>
                    <a:lnTo>
                      <a:pt x="8359" y="0"/>
                    </a:lnTo>
                    <a:lnTo>
                      <a:pt x="5836" y="2554"/>
                    </a:lnTo>
                    <a:lnTo>
                      <a:pt x="3283" y="0"/>
                    </a:lnTo>
                    <a:lnTo>
                      <a:pt x="0" y="3283"/>
                    </a:lnTo>
                    <a:lnTo>
                      <a:pt x="2554" y="5836"/>
                    </a:lnTo>
                    <a:lnTo>
                      <a:pt x="0" y="8389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5" name="Google Shape;1155;p72"/>
              <p:cNvSpPr/>
              <p:nvPr/>
            </p:nvSpPr>
            <p:spPr>
              <a:xfrm>
                <a:off x="955740" y="519450"/>
                <a:ext cx="246900" cy="246900"/>
              </a:xfrm>
              <a:prstGeom prst="noSmoking">
                <a:avLst>
                  <a:gd fmla="val 18750" name="adj"/>
                </a:avLst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6" name="Google Shape;1156;p72"/>
              <p:cNvSpPr/>
              <p:nvPr/>
            </p:nvSpPr>
            <p:spPr>
              <a:xfrm>
                <a:off x="1347581" y="519450"/>
                <a:ext cx="133449" cy="246900"/>
              </a:xfrm>
              <a:prstGeom prst="rect">
                <a:avLst/>
              </a:prstGeom>
            </p:spPr>
            <p:txBody>
              <a:bodyPr>
                <a:prstTxWarp prst="textPlain"/>
              </a:bodyPr>
              <a:lstStyle/>
              <a:p>
                <a:pPr lvl="0" algn="ctr"/>
                <a:r>
                  <a:rPr b="0" i="0">
                    <a:ln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  <a:noFill/>
                    <a:latin typeface="Arial"/>
                  </a:rPr>
                  <a:t>!!</a:t>
                </a:r>
              </a:p>
            </p:txBody>
          </p:sp>
          <p:grpSp>
            <p:nvGrpSpPr>
              <p:cNvPr id="1157" name="Google Shape;1157;p72"/>
              <p:cNvGrpSpPr/>
              <p:nvPr/>
            </p:nvGrpSpPr>
            <p:grpSpPr>
              <a:xfrm>
                <a:off x="1572867" y="731342"/>
                <a:ext cx="294584" cy="35024"/>
                <a:chOff x="1711525" y="661375"/>
                <a:chExt cx="454254" cy="54000"/>
              </a:xfrm>
            </p:grpSpPr>
            <p:sp>
              <p:nvSpPr>
                <p:cNvPr id="1158" name="Google Shape;1158;p72"/>
                <p:cNvSpPr/>
                <p:nvPr/>
              </p:nvSpPr>
              <p:spPr>
                <a:xfrm>
                  <a:off x="1711525" y="661375"/>
                  <a:ext cx="54000" cy="54000"/>
                </a:xfrm>
                <a:prstGeom prst="rect">
                  <a:avLst/>
                </a:prstGeom>
                <a:noFill/>
                <a:ln cap="flat" cmpd="sng" w="1905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9" name="Google Shape;1159;p72"/>
                <p:cNvSpPr/>
                <p:nvPr/>
              </p:nvSpPr>
              <p:spPr>
                <a:xfrm>
                  <a:off x="1911652" y="661375"/>
                  <a:ext cx="54000" cy="54000"/>
                </a:xfrm>
                <a:prstGeom prst="rect">
                  <a:avLst/>
                </a:prstGeom>
                <a:noFill/>
                <a:ln cap="flat" cmpd="sng" w="1905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0" name="Google Shape;1160;p72"/>
                <p:cNvSpPr/>
                <p:nvPr/>
              </p:nvSpPr>
              <p:spPr>
                <a:xfrm>
                  <a:off x="2111779" y="661375"/>
                  <a:ext cx="54000" cy="54000"/>
                </a:xfrm>
                <a:prstGeom prst="rect">
                  <a:avLst/>
                </a:prstGeom>
                <a:noFill/>
                <a:ln cap="flat" cmpd="sng" w="1905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161" name="Google Shape;1161;p72"/>
            <p:cNvGrpSpPr/>
            <p:nvPr/>
          </p:nvGrpSpPr>
          <p:grpSpPr>
            <a:xfrm>
              <a:off x="6588961" y="4188217"/>
              <a:ext cx="2153203" cy="586912"/>
              <a:chOff x="4270828" y="4327992"/>
              <a:chExt cx="2153203" cy="586912"/>
            </a:xfrm>
          </p:grpSpPr>
          <p:sp>
            <p:nvSpPr>
              <p:cNvPr id="1162" name="Google Shape;1162;p72"/>
              <p:cNvSpPr/>
              <p:nvPr/>
            </p:nvSpPr>
            <p:spPr>
              <a:xfrm rot="10800000">
                <a:off x="4270828" y="4327992"/>
                <a:ext cx="2153203" cy="586912"/>
              </a:xfrm>
              <a:custGeom>
                <a:rect b="b" l="l" r="r" t="t"/>
                <a:pathLst>
                  <a:path extrusionOk="0" fill="none" h="13770" w="50518">
                    <a:moveTo>
                      <a:pt x="50518" y="0"/>
                    </a:moveTo>
                    <a:lnTo>
                      <a:pt x="0" y="0"/>
                    </a:lnTo>
                    <a:lnTo>
                      <a:pt x="0" y="9089"/>
                    </a:lnTo>
                    <a:lnTo>
                      <a:pt x="38755" y="9089"/>
                    </a:lnTo>
                    <a:lnTo>
                      <a:pt x="41217" y="13344"/>
                    </a:lnTo>
                    <a:cubicBezTo>
                      <a:pt x="41460" y="13770"/>
                      <a:pt x="42129" y="13587"/>
                      <a:pt x="42129" y="13101"/>
                    </a:cubicBezTo>
                    <a:lnTo>
                      <a:pt x="42129" y="9089"/>
                    </a:lnTo>
                    <a:lnTo>
                      <a:pt x="50518" y="9089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63" name="Google Shape;1163;p72"/>
              <p:cNvGrpSpPr/>
              <p:nvPr/>
            </p:nvGrpSpPr>
            <p:grpSpPr>
              <a:xfrm>
                <a:off x="5346150" y="4812101"/>
                <a:ext cx="294584" cy="35024"/>
                <a:chOff x="1711525" y="661375"/>
                <a:chExt cx="454254" cy="54000"/>
              </a:xfrm>
            </p:grpSpPr>
            <p:sp>
              <p:nvSpPr>
                <p:cNvPr id="1164" name="Google Shape;1164;p72"/>
                <p:cNvSpPr/>
                <p:nvPr/>
              </p:nvSpPr>
              <p:spPr>
                <a:xfrm>
                  <a:off x="1711525" y="661375"/>
                  <a:ext cx="54000" cy="54000"/>
                </a:xfrm>
                <a:prstGeom prst="rect">
                  <a:avLst/>
                </a:prstGeom>
                <a:noFill/>
                <a:ln cap="flat" cmpd="sng" w="1905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5" name="Google Shape;1165;p72"/>
                <p:cNvSpPr/>
                <p:nvPr/>
              </p:nvSpPr>
              <p:spPr>
                <a:xfrm>
                  <a:off x="1911652" y="661375"/>
                  <a:ext cx="54000" cy="54000"/>
                </a:xfrm>
                <a:prstGeom prst="rect">
                  <a:avLst/>
                </a:prstGeom>
                <a:noFill/>
                <a:ln cap="flat" cmpd="sng" w="1905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6" name="Google Shape;1166;p72"/>
                <p:cNvSpPr/>
                <p:nvPr/>
              </p:nvSpPr>
              <p:spPr>
                <a:xfrm>
                  <a:off x="2111779" y="661375"/>
                  <a:ext cx="54000" cy="54000"/>
                </a:xfrm>
                <a:prstGeom prst="rect">
                  <a:avLst/>
                </a:prstGeom>
                <a:noFill/>
                <a:ln cap="flat" cmpd="sng" w="1905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67" name="Google Shape;1167;p72"/>
              <p:cNvGrpSpPr/>
              <p:nvPr/>
            </p:nvGrpSpPr>
            <p:grpSpPr>
              <a:xfrm>
                <a:off x="4339532" y="4600225"/>
                <a:ext cx="891886" cy="246900"/>
                <a:chOff x="1328423" y="517474"/>
                <a:chExt cx="891886" cy="246900"/>
              </a:xfrm>
            </p:grpSpPr>
            <p:sp>
              <p:nvSpPr>
                <p:cNvPr id="1168" name="Google Shape;1168;p72"/>
                <p:cNvSpPr/>
                <p:nvPr/>
              </p:nvSpPr>
              <p:spPr>
                <a:xfrm>
                  <a:off x="1328423" y="517750"/>
                  <a:ext cx="246348" cy="246348"/>
                </a:xfrm>
                <a:prstGeom prst="irregularSeal2">
                  <a:avLst/>
                </a:prstGeom>
                <a:noFill/>
                <a:ln cap="flat" cmpd="sng" w="1905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9" name="Google Shape;1169;p72"/>
                <p:cNvSpPr/>
                <p:nvPr/>
              </p:nvSpPr>
              <p:spPr>
                <a:xfrm>
                  <a:off x="1681524" y="517474"/>
                  <a:ext cx="246900" cy="246900"/>
                </a:xfrm>
                <a:prstGeom prst="smileyFace">
                  <a:avLst>
                    <a:gd fmla="val -4653" name="adj"/>
                  </a:avLst>
                </a:prstGeom>
                <a:noFill/>
                <a:ln cap="flat" cmpd="sng" w="1905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0" name="Google Shape;1170;p72"/>
                <p:cNvSpPr/>
                <p:nvPr/>
              </p:nvSpPr>
              <p:spPr>
                <a:xfrm>
                  <a:off x="2035177" y="517486"/>
                  <a:ext cx="185132" cy="246876"/>
                </a:xfrm>
                <a:custGeom>
                  <a:rect b="b" l="l" r="r" t="t"/>
                  <a:pathLst>
                    <a:path extrusionOk="0" h="40705" w="30238">
                      <a:moveTo>
                        <a:pt x="21063" y="0"/>
                      </a:moveTo>
                      <a:lnTo>
                        <a:pt x="14602" y="13956"/>
                      </a:lnTo>
                      <a:lnTo>
                        <a:pt x="8529" y="5470"/>
                      </a:lnTo>
                      <a:lnTo>
                        <a:pt x="0" y="40704"/>
                      </a:lnTo>
                      <a:lnTo>
                        <a:pt x="11802" y="21321"/>
                      </a:lnTo>
                      <a:lnTo>
                        <a:pt x="17445" y="30280"/>
                      </a:lnTo>
                      <a:lnTo>
                        <a:pt x="30237" y="9045"/>
                      </a:lnTo>
                      <a:lnTo>
                        <a:pt x="21063" y="0"/>
                      </a:lnTo>
                      <a:close/>
                    </a:path>
                  </a:pathLst>
                </a:custGeom>
                <a:noFill/>
                <a:ln cap="flat" cmpd="sng" w="1905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3"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2" name="Google Shape;1172;p73"/>
          <p:cNvGrpSpPr/>
          <p:nvPr/>
        </p:nvGrpSpPr>
        <p:grpSpPr>
          <a:xfrm>
            <a:off x="76247" y="76200"/>
            <a:ext cx="8991507" cy="4991092"/>
            <a:chOff x="76247" y="76200"/>
            <a:chExt cx="8991507" cy="4991092"/>
          </a:xfrm>
        </p:grpSpPr>
        <p:sp>
          <p:nvSpPr>
            <p:cNvPr id="1173" name="Google Shape;1173;p73"/>
            <p:cNvSpPr/>
            <p:nvPr/>
          </p:nvSpPr>
          <p:spPr>
            <a:xfrm>
              <a:off x="76272" y="76209"/>
              <a:ext cx="8991482" cy="4991083"/>
            </a:xfrm>
            <a:custGeom>
              <a:rect b="b" l="l" r="r" t="t"/>
              <a:pathLst>
                <a:path extrusionOk="0" h="49424" w="99972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74" name="Google Shape;1174;p73"/>
            <p:cNvGrpSpPr/>
            <p:nvPr/>
          </p:nvGrpSpPr>
          <p:grpSpPr>
            <a:xfrm>
              <a:off x="76247" y="76200"/>
              <a:ext cx="8991482" cy="270554"/>
              <a:chOff x="495040" y="1057247"/>
              <a:chExt cx="8991482" cy="270554"/>
            </a:xfrm>
          </p:grpSpPr>
          <p:sp>
            <p:nvSpPr>
              <p:cNvPr id="1175" name="Google Shape;1175;p73"/>
              <p:cNvSpPr/>
              <p:nvPr/>
            </p:nvSpPr>
            <p:spPr>
              <a:xfrm flipH="1">
                <a:off x="495040" y="1057247"/>
                <a:ext cx="8991482" cy="270554"/>
              </a:xfrm>
              <a:custGeom>
                <a:rect b="b" l="l" r="r" t="t"/>
                <a:pathLst>
                  <a:path extrusionOk="0" h="9029" w="99972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76" name="Google Shape;1176;p73"/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1177" name="Google Shape;1177;p73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1178" name="Google Shape;1178;p73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79" name="Google Shape;1179;p73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80" name="Google Shape;1180;p73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181" name="Google Shape;1181;p73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1182" name="Google Shape;1182;p73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83" name="Google Shape;1183;p73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184" name="Google Shape;1184;p73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1185" name="Google Shape;1185;p73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86" name="Google Shape;1186;p73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sp>
        <p:nvSpPr>
          <p:cNvPr id="1187" name="Google Shape;1187;p73"/>
          <p:cNvSpPr txBox="1"/>
          <p:nvPr>
            <p:ph type="title"/>
          </p:nvPr>
        </p:nvSpPr>
        <p:spPr>
          <a:xfrm>
            <a:off x="617550" y="556400"/>
            <a:ext cx="59646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grpSp>
        <p:nvGrpSpPr>
          <p:cNvPr id="1188" name="Google Shape;1188;p73"/>
          <p:cNvGrpSpPr/>
          <p:nvPr/>
        </p:nvGrpSpPr>
        <p:grpSpPr>
          <a:xfrm>
            <a:off x="6501188" y="508770"/>
            <a:ext cx="2427345" cy="531616"/>
            <a:chOff x="6856163" y="688475"/>
            <a:chExt cx="2083200" cy="525988"/>
          </a:xfrm>
        </p:grpSpPr>
        <p:cxnSp>
          <p:nvCxnSpPr>
            <p:cNvPr id="1189" name="Google Shape;1189;p73"/>
            <p:cNvCxnSpPr/>
            <p:nvPr/>
          </p:nvCxnSpPr>
          <p:spPr>
            <a:xfrm>
              <a:off x="6856163" y="688475"/>
              <a:ext cx="20832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190" name="Google Shape;1190;p73"/>
            <p:cNvCxnSpPr/>
            <p:nvPr/>
          </p:nvCxnSpPr>
          <p:spPr>
            <a:xfrm>
              <a:off x="6856163" y="863804"/>
              <a:ext cx="20832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191" name="Google Shape;1191;p73"/>
            <p:cNvCxnSpPr/>
            <p:nvPr/>
          </p:nvCxnSpPr>
          <p:spPr>
            <a:xfrm>
              <a:off x="6856163" y="1039133"/>
              <a:ext cx="20832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192" name="Google Shape;1192;p73"/>
            <p:cNvCxnSpPr/>
            <p:nvPr/>
          </p:nvCxnSpPr>
          <p:spPr>
            <a:xfrm>
              <a:off x="6856163" y="1214463"/>
              <a:ext cx="20832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1193" name="Google Shape;1193;p73"/>
          <p:cNvSpPr txBox="1"/>
          <p:nvPr>
            <p:ph idx="1" type="body"/>
          </p:nvPr>
        </p:nvSpPr>
        <p:spPr>
          <a:xfrm>
            <a:off x="4646075" y="1462225"/>
            <a:ext cx="3777900" cy="3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94" name="Google Shape;1194;p73"/>
          <p:cNvSpPr txBox="1"/>
          <p:nvPr>
            <p:ph idx="2" type="body"/>
          </p:nvPr>
        </p:nvSpPr>
        <p:spPr>
          <a:xfrm>
            <a:off x="617550" y="1462225"/>
            <a:ext cx="3777900" cy="3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4"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7" name="Google Shape;1197;p77"/>
          <p:cNvGrpSpPr/>
          <p:nvPr/>
        </p:nvGrpSpPr>
        <p:grpSpPr>
          <a:xfrm>
            <a:off x="76247" y="76209"/>
            <a:ext cx="8991507" cy="4991083"/>
            <a:chOff x="-25" y="152400"/>
            <a:chExt cx="8991507" cy="4991083"/>
          </a:xfrm>
        </p:grpSpPr>
        <p:sp>
          <p:nvSpPr>
            <p:cNvPr id="1198" name="Google Shape;1198;p77"/>
            <p:cNvSpPr/>
            <p:nvPr/>
          </p:nvSpPr>
          <p:spPr>
            <a:xfrm>
              <a:off x="0" y="152400"/>
              <a:ext cx="8991482" cy="4991083"/>
            </a:xfrm>
            <a:custGeom>
              <a:rect b="b" l="l" r="r" t="t"/>
              <a:pathLst>
                <a:path extrusionOk="0" h="49424" w="99972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77"/>
            <p:cNvSpPr/>
            <p:nvPr/>
          </p:nvSpPr>
          <p:spPr>
            <a:xfrm>
              <a:off x="-25" y="152400"/>
              <a:ext cx="8991482" cy="270531"/>
            </a:xfrm>
            <a:custGeom>
              <a:rect b="b" l="l" r="r" t="t"/>
              <a:pathLst>
                <a:path extrusionOk="0" h="9029" w="99972">
                  <a:moveTo>
                    <a:pt x="0" y="1"/>
                  </a:moveTo>
                  <a:lnTo>
                    <a:pt x="0" y="9028"/>
                  </a:lnTo>
                  <a:lnTo>
                    <a:pt x="99972" y="9028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00" name="Google Shape;1200;p77"/>
            <p:cNvGrpSpPr/>
            <p:nvPr/>
          </p:nvGrpSpPr>
          <p:grpSpPr>
            <a:xfrm>
              <a:off x="8788026" y="217953"/>
              <a:ext cx="139356" cy="139356"/>
              <a:chOff x="3300229" y="786025"/>
              <a:chExt cx="116275" cy="116275"/>
            </a:xfrm>
          </p:grpSpPr>
          <p:sp>
            <p:nvSpPr>
              <p:cNvPr id="1201" name="Google Shape;1201;p77"/>
              <p:cNvSpPr/>
              <p:nvPr/>
            </p:nvSpPr>
            <p:spPr>
              <a:xfrm>
                <a:off x="3300229" y="786025"/>
                <a:ext cx="116275" cy="116275"/>
              </a:xfrm>
              <a:custGeom>
                <a:rect b="b" l="l" r="r" t="t"/>
                <a:pathLst>
                  <a:path extrusionOk="0" h="4651" w="4651">
                    <a:moveTo>
                      <a:pt x="0" y="0"/>
                    </a:moveTo>
                    <a:lnTo>
                      <a:pt x="0" y="4651"/>
                    </a:lnTo>
                    <a:lnTo>
                      <a:pt x="4651" y="4651"/>
                    </a:lnTo>
                    <a:lnTo>
                      <a:pt x="4651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2" name="Google Shape;1202;p77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rect b="b" l="l" r="r" t="t"/>
                <a:pathLst>
                  <a:path extrusionOk="0" fill="none" h="1825" w="1825">
                    <a:moveTo>
                      <a:pt x="1824" y="0"/>
                    </a:moveTo>
                    <a:lnTo>
                      <a:pt x="1" y="1824"/>
                    </a:lnTo>
                  </a:path>
                </a:pathLst>
              </a:custGeom>
              <a:noFill/>
              <a:ln cap="flat" cmpd="sng" w="19050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3" name="Google Shape;1203;p77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rect b="b" l="l" r="r" t="t"/>
                <a:pathLst>
                  <a:path extrusionOk="0" fill="none" h="1825" w="1825">
                    <a:moveTo>
                      <a:pt x="1" y="0"/>
                    </a:moveTo>
                    <a:lnTo>
                      <a:pt x="1824" y="1824"/>
                    </a:lnTo>
                  </a:path>
                </a:pathLst>
              </a:custGeom>
              <a:noFill/>
              <a:ln cap="flat" cmpd="sng" w="19050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04" name="Google Shape;1204;p77"/>
          <p:cNvGrpSpPr/>
          <p:nvPr/>
        </p:nvGrpSpPr>
        <p:grpSpPr>
          <a:xfrm>
            <a:off x="240389" y="534352"/>
            <a:ext cx="8663223" cy="4336389"/>
            <a:chOff x="240389" y="534352"/>
            <a:chExt cx="8663223" cy="4336389"/>
          </a:xfrm>
        </p:grpSpPr>
        <p:grpSp>
          <p:nvGrpSpPr>
            <p:cNvPr id="1205" name="Google Shape;1205;p77"/>
            <p:cNvGrpSpPr/>
            <p:nvPr/>
          </p:nvGrpSpPr>
          <p:grpSpPr>
            <a:xfrm>
              <a:off x="7587196" y="4282738"/>
              <a:ext cx="1316416" cy="588003"/>
              <a:chOff x="7611021" y="496167"/>
              <a:chExt cx="1316416" cy="588003"/>
            </a:xfrm>
          </p:grpSpPr>
          <p:sp>
            <p:nvSpPr>
              <p:cNvPr id="1206" name="Google Shape;1206;p77"/>
              <p:cNvSpPr/>
              <p:nvPr/>
            </p:nvSpPr>
            <p:spPr>
              <a:xfrm rot="-5400000">
                <a:off x="7610489" y="537402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7" name="Google Shape;1207;p77"/>
              <p:cNvSpPr/>
              <p:nvPr/>
            </p:nvSpPr>
            <p:spPr>
              <a:xfrm>
                <a:off x="7651175" y="496717"/>
                <a:ext cx="0" cy="80307"/>
              </a:xfrm>
              <a:custGeom>
                <a:rect b="b" l="l" r="r" t="t"/>
                <a:pathLst>
                  <a:path extrusionOk="0" fill="none" h="2190" w="12000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8" name="Google Shape;1208;p77"/>
              <p:cNvSpPr/>
              <p:nvPr/>
            </p:nvSpPr>
            <p:spPr>
              <a:xfrm rot="-5400000">
                <a:off x="7857902" y="537402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19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9" name="Google Shape;1209;p77"/>
              <p:cNvSpPr/>
              <p:nvPr/>
            </p:nvSpPr>
            <p:spPr>
              <a:xfrm>
                <a:off x="7898074" y="496167"/>
                <a:ext cx="0" cy="81407"/>
              </a:xfrm>
              <a:custGeom>
                <a:rect b="b" l="l" r="r" t="t"/>
                <a:pathLst>
                  <a:path extrusionOk="0" fill="none" h="2220" w="12000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0" name="Google Shape;1210;p77"/>
              <p:cNvSpPr/>
              <p:nvPr/>
            </p:nvSpPr>
            <p:spPr>
              <a:xfrm rot="-5400000">
                <a:off x="8104251" y="537402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1" name="Google Shape;1211;p77"/>
              <p:cNvSpPr/>
              <p:nvPr/>
            </p:nvSpPr>
            <p:spPr>
              <a:xfrm>
                <a:off x="8145523" y="496167"/>
                <a:ext cx="0" cy="81407"/>
              </a:xfrm>
              <a:custGeom>
                <a:rect b="b" l="l" r="r" t="t"/>
                <a:pathLst>
                  <a:path extrusionOk="0" fill="none" h="2220" w="12000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2" name="Google Shape;1212;p77"/>
              <p:cNvSpPr/>
              <p:nvPr/>
            </p:nvSpPr>
            <p:spPr>
              <a:xfrm rot="-5400000">
                <a:off x="8351700" y="537402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3" name="Google Shape;1213;p77"/>
              <p:cNvSpPr/>
              <p:nvPr/>
            </p:nvSpPr>
            <p:spPr>
              <a:xfrm>
                <a:off x="8392386" y="496717"/>
                <a:ext cx="0" cy="80307"/>
              </a:xfrm>
              <a:custGeom>
                <a:rect b="b" l="l" r="r" t="t"/>
                <a:pathLst>
                  <a:path extrusionOk="0" fill="none" h="2190" w="12000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4" name="Google Shape;1214;p77"/>
              <p:cNvSpPr/>
              <p:nvPr/>
            </p:nvSpPr>
            <p:spPr>
              <a:xfrm rot="-5400000">
                <a:off x="8599149" y="537402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5" name="Google Shape;1215;p77"/>
              <p:cNvSpPr/>
              <p:nvPr/>
            </p:nvSpPr>
            <p:spPr>
              <a:xfrm>
                <a:off x="8639285" y="496167"/>
                <a:ext cx="0" cy="81407"/>
              </a:xfrm>
              <a:custGeom>
                <a:rect b="b" l="l" r="r" t="t"/>
                <a:pathLst>
                  <a:path extrusionOk="0" fill="none" h="2220" w="12000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6" name="Google Shape;1216;p77"/>
              <p:cNvSpPr/>
              <p:nvPr/>
            </p:nvSpPr>
            <p:spPr>
              <a:xfrm rot="-5400000">
                <a:off x="8845462" y="537402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7" name="Google Shape;1217;p77"/>
              <p:cNvSpPr/>
              <p:nvPr/>
            </p:nvSpPr>
            <p:spPr>
              <a:xfrm>
                <a:off x="8886734" y="496167"/>
                <a:ext cx="0" cy="81407"/>
              </a:xfrm>
              <a:custGeom>
                <a:rect b="b" l="l" r="r" t="t"/>
                <a:pathLst>
                  <a:path extrusionOk="0" fill="none" h="2220" w="12000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8" name="Google Shape;1218;p77"/>
              <p:cNvSpPr/>
              <p:nvPr/>
            </p:nvSpPr>
            <p:spPr>
              <a:xfrm rot="-5400000">
                <a:off x="7610489" y="790425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" name="Google Shape;1219;p77"/>
              <p:cNvSpPr/>
              <p:nvPr/>
            </p:nvSpPr>
            <p:spPr>
              <a:xfrm rot="-5400000">
                <a:off x="7651156" y="749721"/>
                <a:ext cx="37" cy="80307"/>
              </a:xfrm>
              <a:custGeom>
                <a:rect b="b" l="l" r="r" t="t"/>
                <a:pathLst>
                  <a:path extrusionOk="0" fill="none" h="2190" w="1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0" name="Google Shape;1220;p77"/>
              <p:cNvSpPr/>
              <p:nvPr/>
            </p:nvSpPr>
            <p:spPr>
              <a:xfrm rot="-5400000">
                <a:off x="7857902" y="790425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19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1" name="Google Shape;1221;p77"/>
              <p:cNvSpPr/>
              <p:nvPr/>
            </p:nvSpPr>
            <p:spPr>
              <a:xfrm rot="-5400000">
                <a:off x="7898056" y="749171"/>
                <a:ext cx="37" cy="81407"/>
              </a:xfrm>
              <a:custGeom>
                <a:rect b="b" l="l" r="r" t="t"/>
                <a:pathLst>
                  <a:path extrusionOk="0" fill="none" h="2220" w="1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2" name="Google Shape;1222;p77"/>
              <p:cNvSpPr/>
              <p:nvPr/>
            </p:nvSpPr>
            <p:spPr>
              <a:xfrm rot="-5400000">
                <a:off x="8104251" y="790425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3" name="Google Shape;1223;p77"/>
              <p:cNvSpPr/>
              <p:nvPr/>
            </p:nvSpPr>
            <p:spPr>
              <a:xfrm rot="-5400000">
                <a:off x="8145505" y="749171"/>
                <a:ext cx="37" cy="81407"/>
              </a:xfrm>
              <a:custGeom>
                <a:rect b="b" l="l" r="r" t="t"/>
                <a:pathLst>
                  <a:path extrusionOk="0" fill="none" h="2220" w="1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4" name="Google Shape;1224;p77"/>
              <p:cNvSpPr/>
              <p:nvPr/>
            </p:nvSpPr>
            <p:spPr>
              <a:xfrm rot="-5400000">
                <a:off x="8351700" y="790425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5" name="Google Shape;1225;p77"/>
              <p:cNvSpPr/>
              <p:nvPr/>
            </p:nvSpPr>
            <p:spPr>
              <a:xfrm rot="-5400000">
                <a:off x="8392367" y="749721"/>
                <a:ext cx="37" cy="80307"/>
              </a:xfrm>
              <a:custGeom>
                <a:rect b="b" l="l" r="r" t="t"/>
                <a:pathLst>
                  <a:path extrusionOk="0" fill="none" h="2190" w="1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6" name="Google Shape;1226;p77"/>
              <p:cNvSpPr/>
              <p:nvPr/>
            </p:nvSpPr>
            <p:spPr>
              <a:xfrm rot="-5400000">
                <a:off x="8599149" y="790425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7" name="Google Shape;1227;p77"/>
              <p:cNvSpPr/>
              <p:nvPr/>
            </p:nvSpPr>
            <p:spPr>
              <a:xfrm rot="-5400000">
                <a:off x="8639266" y="749171"/>
                <a:ext cx="37" cy="81407"/>
              </a:xfrm>
              <a:custGeom>
                <a:rect b="b" l="l" r="r" t="t"/>
                <a:pathLst>
                  <a:path extrusionOk="0" fill="none" h="2220" w="1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8" name="Google Shape;1228;p77"/>
              <p:cNvSpPr/>
              <p:nvPr/>
            </p:nvSpPr>
            <p:spPr>
              <a:xfrm rot="-5400000">
                <a:off x="8845462" y="790425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9" name="Google Shape;1229;p77"/>
              <p:cNvSpPr/>
              <p:nvPr/>
            </p:nvSpPr>
            <p:spPr>
              <a:xfrm rot="-5400000">
                <a:off x="8886715" y="749171"/>
                <a:ext cx="37" cy="81407"/>
              </a:xfrm>
              <a:custGeom>
                <a:rect b="b" l="l" r="r" t="t"/>
                <a:pathLst>
                  <a:path extrusionOk="0" fill="none" h="2220" w="1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0" name="Google Shape;1230;p77"/>
              <p:cNvSpPr/>
              <p:nvPr/>
            </p:nvSpPr>
            <p:spPr>
              <a:xfrm rot="-5400000">
                <a:off x="7610489" y="1043448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1" name="Google Shape;1231;p77"/>
              <p:cNvSpPr/>
              <p:nvPr/>
            </p:nvSpPr>
            <p:spPr>
              <a:xfrm rot="-5400000">
                <a:off x="7651156" y="1003881"/>
                <a:ext cx="37" cy="80307"/>
              </a:xfrm>
              <a:custGeom>
                <a:rect b="b" l="l" r="r" t="t"/>
                <a:pathLst>
                  <a:path extrusionOk="0" fill="none" h="2190" w="1">
                    <a:moveTo>
                      <a:pt x="1" y="2189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2" name="Google Shape;1232;p77"/>
              <p:cNvSpPr/>
              <p:nvPr/>
            </p:nvSpPr>
            <p:spPr>
              <a:xfrm rot="-5400000">
                <a:off x="7857902" y="1043448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20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3" name="Google Shape;1233;p77"/>
              <p:cNvSpPr/>
              <p:nvPr/>
            </p:nvSpPr>
            <p:spPr>
              <a:xfrm rot="-5400000">
                <a:off x="7898056" y="1003331"/>
                <a:ext cx="37" cy="81407"/>
              </a:xfrm>
              <a:custGeom>
                <a:rect b="b" l="l" r="r" t="t"/>
                <a:pathLst>
                  <a:path extrusionOk="0" fill="none" h="2220" w="1">
                    <a:moveTo>
                      <a:pt x="1" y="2219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4" name="Google Shape;1234;p77"/>
              <p:cNvSpPr/>
              <p:nvPr/>
            </p:nvSpPr>
            <p:spPr>
              <a:xfrm rot="-5400000">
                <a:off x="8104251" y="1043448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5" name="Google Shape;1235;p77"/>
              <p:cNvSpPr/>
              <p:nvPr/>
            </p:nvSpPr>
            <p:spPr>
              <a:xfrm rot="-5400000">
                <a:off x="8145505" y="1003331"/>
                <a:ext cx="37" cy="81407"/>
              </a:xfrm>
              <a:custGeom>
                <a:rect b="b" l="l" r="r" t="t"/>
                <a:pathLst>
                  <a:path extrusionOk="0" fill="none" h="2220" w="1">
                    <a:moveTo>
                      <a:pt x="1" y="2219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6" name="Google Shape;1236;p77"/>
              <p:cNvSpPr/>
              <p:nvPr/>
            </p:nvSpPr>
            <p:spPr>
              <a:xfrm rot="-5400000">
                <a:off x="8351700" y="1043448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7" name="Google Shape;1237;p77"/>
              <p:cNvSpPr/>
              <p:nvPr/>
            </p:nvSpPr>
            <p:spPr>
              <a:xfrm rot="-5400000">
                <a:off x="8392367" y="1003881"/>
                <a:ext cx="37" cy="80307"/>
              </a:xfrm>
              <a:custGeom>
                <a:rect b="b" l="l" r="r" t="t"/>
                <a:pathLst>
                  <a:path extrusionOk="0" fill="none" h="2190" w="1">
                    <a:moveTo>
                      <a:pt x="1" y="2189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8" name="Google Shape;1238;p77"/>
              <p:cNvSpPr/>
              <p:nvPr/>
            </p:nvSpPr>
            <p:spPr>
              <a:xfrm rot="-5400000">
                <a:off x="8599149" y="1043448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9" name="Google Shape;1239;p77"/>
              <p:cNvSpPr/>
              <p:nvPr/>
            </p:nvSpPr>
            <p:spPr>
              <a:xfrm rot="-5400000">
                <a:off x="8639266" y="1003331"/>
                <a:ext cx="37" cy="81407"/>
              </a:xfrm>
              <a:custGeom>
                <a:rect b="b" l="l" r="r" t="t"/>
                <a:pathLst>
                  <a:path extrusionOk="0" fill="none" h="2220" w="1">
                    <a:moveTo>
                      <a:pt x="1" y="2219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0" name="Google Shape;1240;p77"/>
              <p:cNvSpPr/>
              <p:nvPr/>
            </p:nvSpPr>
            <p:spPr>
              <a:xfrm rot="-5400000">
                <a:off x="8845462" y="1043448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1" name="Google Shape;1241;p77"/>
              <p:cNvSpPr/>
              <p:nvPr/>
            </p:nvSpPr>
            <p:spPr>
              <a:xfrm rot="-5400000">
                <a:off x="8886715" y="1003331"/>
                <a:ext cx="37" cy="81407"/>
              </a:xfrm>
              <a:custGeom>
                <a:rect b="b" l="l" r="r" t="t"/>
                <a:pathLst>
                  <a:path extrusionOk="0" fill="none" h="2220" w="1">
                    <a:moveTo>
                      <a:pt x="1" y="2219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2" name="Google Shape;1242;p77"/>
            <p:cNvGrpSpPr/>
            <p:nvPr/>
          </p:nvGrpSpPr>
          <p:grpSpPr>
            <a:xfrm flipH="1">
              <a:off x="240389" y="534352"/>
              <a:ext cx="1366293" cy="4336389"/>
              <a:chOff x="7503213" y="534352"/>
              <a:chExt cx="1366293" cy="4336389"/>
            </a:xfrm>
          </p:grpSpPr>
          <p:grpSp>
            <p:nvGrpSpPr>
              <p:cNvPr id="1243" name="Google Shape;1243;p77"/>
              <p:cNvGrpSpPr/>
              <p:nvPr/>
            </p:nvGrpSpPr>
            <p:grpSpPr>
              <a:xfrm rot="5400000">
                <a:off x="6447470" y="2448705"/>
                <a:ext cx="4336389" cy="507683"/>
                <a:chOff x="6856163" y="688475"/>
                <a:chExt cx="2083200" cy="525988"/>
              </a:xfrm>
            </p:grpSpPr>
            <p:cxnSp>
              <p:nvCxnSpPr>
                <p:cNvPr id="1244" name="Google Shape;1244;p77"/>
                <p:cNvCxnSpPr/>
                <p:nvPr/>
              </p:nvCxnSpPr>
              <p:spPr>
                <a:xfrm>
                  <a:off x="6856163" y="688475"/>
                  <a:ext cx="2083200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lt2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245" name="Google Shape;1245;p77"/>
                <p:cNvCxnSpPr/>
                <p:nvPr/>
              </p:nvCxnSpPr>
              <p:spPr>
                <a:xfrm>
                  <a:off x="6856163" y="863804"/>
                  <a:ext cx="2083200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lt2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246" name="Google Shape;1246;p77"/>
                <p:cNvCxnSpPr/>
                <p:nvPr/>
              </p:nvCxnSpPr>
              <p:spPr>
                <a:xfrm>
                  <a:off x="6856163" y="1039133"/>
                  <a:ext cx="2083200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lt2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247" name="Google Shape;1247;p77"/>
                <p:cNvCxnSpPr/>
                <p:nvPr/>
              </p:nvCxnSpPr>
              <p:spPr>
                <a:xfrm>
                  <a:off x="6856163" y="1214463"/>
                  <a:ext cx="2083200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lt2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248" name="Google Shape;1248;p77"/>
              <p:cNvGrpSpPr/>
              <p:nvPr/>
            </p:nvGrpSpPr>
            <p:grpSpPr>
              <a:xfrm>
                <a:off x="7503213" y="706981"/>
                <a:ext cx="1023225" cy="291050"/>
                <a:chOff x="7503213" y="706981"/>
                <a:chExt cx="1023225" cy="291050"/>
              </a:xfrm>
            </p:grpSpPr>
            <p:sp>
              <p:nvSpPr>
                <p:cNvPr id="1249" name="Google Shape;1249;p77"/>
                <p:cNvSpPr/>
                <p:nvPr/>
              </p:nvSpPr>
              <p:spPr>
                <a:xfrm rot="5400000">
                  <a:off x="8235001" y="706593"/>
                  <a:ext cx="291050" cy="291825"/>
                </a:xfrm>
                <a:custGeom>
                  <a:rect b="b" l="l" r="r" t="t"/>
                  <a:pathLst>
                    <a:path extrusionOk="0" h="11673" w="11642">
                      <a:moveTo>
                        <a:pt x="3283" y="0"/>
                      </a:moveTo>
                      <a:lnTo>
                        <a:pt x="0" y="3283"/>
                      </a:lnTo>
                      <a:lnTo>
                        <a:pt x="2554" y="5836"/>
                      </a:lnTo>
                      <a:lnTo>
                        <a:pt x="0" y="8389"/>
                      </a:lnTo>
                      <a:lnTo>
                        <a:pt x="3283" y="11672"/>
                      </a:lnTo>
                      <a:lnTo>
                        <a:pt x="5836" y="9119"/>
                      </a:lnTo>
                      <a:lnTo>
                        <a:pt x="8359" y="11672"/>
                      </a:lnTo>
                      <a:lnTo>
                        <a:pt x="11642" y="8389"/>
                      </a:lnTo>
                      <a:lnTo>
                        <a:pt x="9089" y="5836"/>
                      </a:lnTo>
                      <a:lnTo>
                        <a:pt x="11642" y="3283"/>
                      </a:lnTo>
                      <a:lnTo>
                        <a:pt x="8359" y="0"/>
                      </a:lnTo>
                      <a:lnTo>
                        <a:pt x="5836" y="2554"/>
                      </a:lnTo>
                      <a:lnTo>
                        <a:pt x="328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0" name="Google Shape;1250;p77"/>
                <p:cNvSpPr/>
                <p:nvPr/>
              </p:nvSpPr>
              <p:spPr>
                <a:xfrm rot="5400000">
                  <a:off x="7869301" y="706593"/>
                  <a:ext cx="291050" cy="291825"/>
                </a:xfrm>
                <a:custGeom>
                  <a:rect b="b" l="l" r="r" t="t"/>
                  <a:pathLst>
                    <a:path extrusionOk="0" h="11673" w="11642">
                      <a:moveTo>
                        <a:pt x="3283" y="0"/>
                      </a:moveTo>
                      <a:lnTo>
                        <a:pt x="0" y="3283"/>
                      </a:lnTo>
                      <a:lnTo>
                        <a:pt x="2554" y="5836"/>
                      </a:lnTo>
                      <a:lnTo>
                        <a:pt x="0" y="8389"/>
                      </a:lnTo>
                      <a:lnTo>
                        <a:pt x="3283" y="11672"/>
                      </a:lnTo>
                      <a:lnTo>
                        <a:pt x="5836" y="9119"/>
                      </a:lnTo>
                      <a:lnTo>
                        <a:pt x="8359" y="11672"/>
                      </a:lnTo>
                      <a:lnTo>
                        <a:pt x="11642" y="8389"/>
                      </a:lnTo>
                      <a:lnTo>
                        <a:pt x="9089" y="5836"/>
                      </a:lnTo>
                      <a:lnTo>
                        <a:pt x="11642" y="3283"/>
                      </a:lnTo>
                      <a:lnTo>
                        <a:pt x="8359" y="0"/>
                      </a:lnTo>
                      <a:lnTo>
                        <a:pt x="5836" y="2554"/>
                      </a:lnTo>
                      <a:lnTo>
                        <a:pt x="328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1" name="Google Shape;1251;p77"/>
                <p:cNvSpPr/>
                <p:nvPr/>
              </p:nvSpPr>
              <p:spPr>
                <a:xfrm rot="5400000">
                  <a:off x="7503601" y="706593"/>
                  <a:ext cx="291050" cy="291825"/>
                </a:xfrm>
                <a:custGeom>
                  <a:rect b="b" l="l" r="r" t="t"/>
                  <a:pathLst>
                    <a:path extrusionOk="0" h="11673" w="11642">
                      <a:moveTo>
                        <a:pt x="3283" y="0"/>
                      </a:moveTo>
                      <a:lnTo>
                        <a:pt x="0" y="3283"/>
                      </a:lnTo>
                      <a:lnTo>
                        <a:pt x="2554" y="5836"/>
                      </a:lnTo>
                      <a:lnTo>
                        <a:pt x="0" y="8389"/>
                      </a:lnTo>
                      <a:lnTo>
                        <a:pt x="3283" y="11672"/>
                      </a:lnTo>
                      <a:lnTo>
                        <a:pt x="5836" y="9119"/>
                      </a:lnTo>
                      <a:lnTo>
                        <a:pt x="8359" y="11672"/>
                      </a:lnTo>
                      <a:lnTo>
                        <a:pt x="11642" y="8389"/>
                      </a:lnTo>
                      <a:lnTo>
                        <a:pt x="9089" y="5836"/>
                      </a:lnTo>
                      <a:lnTo>
                        <a:pt x="11642" y="3283"/>
                      </a:lnTo>
                      <a:lnTo>
                        <a:pt x="8359" y="0"/>
                      </a:lnTo>
                      <a:lnTo>
                        <a:pt x="5836" y="2554"/>
                      </a:lnTo>
                      <a:lnTo>
                        <a:pt x="328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25"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3" name="Google Shape;1253;p78"/>
          <p:cNvGrpSpPr/>
          <p:nvPr/>
        </p:nvGrpSpPr>
        <p:grpSpPr>
          <a:xfrm>
            <a:off x="76247" y="76200"/>
            <a:ext cx="8991507" cy="4991092"/>
            <a:chOff x="76247" y="76200"/>
            <a:chExt cx="8991507" cy="4991092"/>
          </a:xfrm>
        </p:grpSpPr>
        <p:sp>
          <p:nvSpPr>
            <p:cNvPr id="1254" name="Google Shape;1254;p78"/>
            <p:cNvSpPr/>
            <p:nvPr/>
          </p:nvSpPr>
          <p:spPr>
            <a:xfrm>
              <a:off x="76272" y="76209"/>
              <a:ext cx="8991482" cy="4991083"/>
            </a:xfrm>
            <a:custGeom>
              <a:rect b="b" l="l" r="r" t="t"/>
              <a:pathLst>
                <a:path extrusionOk="0" h="49424" w="99972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55" name="Google Shape;1255;p78"/>
            <p:cNvGrpSpPr/>
            <p:nvPr/>
          </p:nvGrpSpPr>
          <p:grpSpPr>
            <a:xfrm>
              <a:off x="76247" y="76200"/>
              <a:ext cx="8991482" cy="270554"/>
              <a:chOff x="495040" y="1057247"/>
              <a:chExt cx="8991482" cy="270554"/>
            </a:xfrm>
          </p:grpSpPr>
          <p:sp>
            <p:nvSpPr>
              <p:cNvPr id="1256" name="Google Shape;1256;p78"/>
              <p:cNvSpPr/>
              <p:nvPr/>
            </p:nvSpPr>
            <p:spPr>
              <a:xfrm flipH="1">
                <a:off x="495040" y="1057247"/>
                <a:ext cx="8991482" cy="270554"/>
              </a:xfrm>
              <a:custGeom>
                <a:rect b="b" l="l" r="r" t="t"/>
                <a:pathLst>
                  <a:path extrusionOk="0" h="9029" w="99972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57" name="Google Shape;1257;p78"/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1258" name="Google Shape;1258;p78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1259" name="Google Shape;1259;p78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60" name="Google Shape;1260;p78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61" name="Google Shape;1261;p78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262" name="Google Shape;1262;p78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1263" name="Google Shape;1263;p78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64" name="Google Shape;1264;p78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265" name="Google Shape;1265;p78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1266" name="Google Shape;1266;p78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67" name="Google Shape;1267;p78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grpSp>
        <p:nvGrpSpPr>
          <p:cNvPr id="1268" name="Google Shape;1268;p78"/>
          <p:cNvGrpSpPr/>
          <p:nvPr/>
        </p:nvGrpSpPr>
        <p:grpSpPr>
          <a:xfrm>
            <a:off x="326489" y="614305"/>
            <a:ext cx="8491881" cy="4219295"/>
            <a:chOff x="326488" y="614305"/>
            <a:chExt cx="8491881" cy="4219295"/>
          </a:xfrm>
        </p:grpSpPr>
        <p:grpSp>
          <p:nvGrpSpPr>
            <p:cNvPr id="1269" name="Google Shape;1269;p78"/>
            <p:cNvGrpSpPr/>
            <p:nvPr/>
          </p:nvGrpSpPr>
          <p:grpSpPr>
            <a:xfrm>
              <a:off x="326489" y="4146302"/>
              <a:ext cx="1540068" cy="687298"/>
              <a:chOff x="-363350" y="-51188"/>
              <a:chExt cx="1540068" cy="687298"/>
            </a:xfrm>
          </p:grpSpPr>
          <p:sp>
            <p:nvSpPr>
              <p:cNvPr id="1270" name="Google Shape;1270;p78"/>
              <p:cNvSpPr/>
              <p:nvPr/>
            </p:nvSpPr>
            <p:spPr>
              <a:xfrm rot="5400000">
                <a:off x="1129720" y="-51163"/>
                <a:ext cx="43" cy="93951"/>
              </a:xfrm>
              <a:custGeom>
                <a:rect b="b" l="l" r="r" t="t"/>
                <a:pathLst>
                  <a:path extrusionOk="0" fill="none" h="2190" w="1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1" name="Google Shape;1271;p78"/>
              <p:cNvSpPr/>
              <p:nvPr/>
            </p:nvSpPr>
            <p:spPr>
              <a:xfrm rot="5400000">
                <a:off x="840874" y="-51807"/>
                <a:ext cx="43" cy="95238"/>
              </a:xfrm>
              <a:custGeom>
                <a:rect b="b" l="l" r="r" t="t"/>
                <a:pathLst>
                  <a:path extrusionOk="0" fill="none" h="2220" w="1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2" name="Google Shape;1272;p78"/>
              <p:cNvSpPr/>
              <p:nvPr/>
            </p:nvSpPr>
            <p:spPr>
              <a:xfrm rot="5400000">
                <a:off x="551385" y="-51807"/>
                <a:ext cx="43" cy="95238"/>
              </a:xfrm>
              <a:custGeom>
                <a:rect b="b" l="l" r="r" t="t"/>
                <a:pathLst>
                  <a:path extrusionOk="0" fill="none" h="2220" w="1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3" name="Google Shape;1273;p78"/>
              <p:cNvSpPr/>
              <p:nvPr/>
            </p:nvSpPr>
            <p:spPr>
              <a:xfrm rot="5400000">
                <a:off x="262582" y="-51163"/>
                <a:ext cx="43" cy="93951"/>
              </a:xfrm>
              <a:custGeom>
                <a:rect b="b" l="l" r="r" t="t"/>
                <a:pathLst>
                  <a:path extrusionOk="0" fill="none" h="2190" w="1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4" name="Google Shape;1274;p78"/>
              <p:cNvSpPr/>
              <p:nvPr/>
            </p:nvSpPr>
            <p:spPr>
              <a:xfrm rot="5400000">
                <a:off x="-26264" y="-51807"/>
                <a:ext cx="43" cy="95238"/>
              </a:xfrm>
              <a:custGeom>
                <a:rect b="b" l="l" r="r" t="t"/>
                <a:pathLst>
                  <a:path extrusionOk="0" fill="none" h="2220" w="1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75" name="Google Shape;1275;p78"/>
              <p:cNvGrpSpPr/>
              <p:nvPr/>
            </p:nvGrpSpPr>
            <p:grpSpPr>
              <a:xfrm>
                <a:off x="-363350" y="-51187"/>
                <a:ext cx="1540068" cy="687298"/>
                <a:chOff x="-363350" y="-51188"/>
                <a:chExt cx="1540068" cy="687298"/>
              </a:xfrm>
            </p:grpSpPr>
            <p:sp>
              <p:nvSpPr>
                <p:cNvPr id="1276" name="Google Shape;1276;p78"/>
                <p:cNvSpPr/>
                <p:nvPr/>
              </p:nvSpPr>
              <p:spPr>
                <a:xfrm rot="5400000">
                  <a:off x="1082098" y="58846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7" name="Google Shape;1277;p78"/>
                <p:cNvSpPr/>
                <p:nvPr/>
              </p:nvSpPr>
              <p:spPr>
                <a:xfrm rot="5400000">
                  <a:off x="1129720" y="542178"/>
                  <a:ext cx="43" cy="93951"/>
                </a:xfrm>
                <a:custGeom>
                  <a:rect b="b" l="l" r="r" t="t"/>
                  <a:pathLst>
                    <a:path extrusionOk="0" fill="none" h="2190" w="1">
                      <a:moveTo>
                        <a:pt x="0" y="2189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8" name="Google Shape;1278;p78"/>
                <p:cNvSpPr/>
                <p:nvPr/>
              </p:nvSpPr>
              <p:spPr>
                <a:xfrm rot="5400000">
                  <a:off x="792652" y="58846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19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9" name="Google Shape;1279;p78"/>
                <p:cNvSpPr/>
                <p:nvPr/>
              </p:nvSpPr>
              <p:spPr>
                <a:xfrm rot="5400000">
                  <a:off x="840874" y="541535"/>
                  <a:ext cx="43" cy="95238"/>
                </a:xfrm>
                <a:custGeom>
                  <a:rect b="b" l="l" r="r" t="t"/>
                  <a:pathLst>
                    <a:path extrusionOk="0" fill="none" h="2220" w="1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0" name="Google Shape;1280;p78"/>
                <p:cNvSpPr/>
                <p:nvPr/>
              </p:nvSpPr>
              <p:spPr>
                <a:xfrm rot="5400000">
                  <a:off x="504450" y="58846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1" name="Google Shape;1281;p78"/>
                <p:cNvSpPr/>
                <p:nvPr/>
              </p:nvSpPr>
              <p:spPr>
                <a:xfrm rot="5400000">
                  <a:off x="551385" y="541535"/>
                  <a:ext cx="43" cy="95238"/>
                </a:xfrm>
                <a:custGeom>
                  <a:rect b="b" l="l" r="r" t="t"/>
                  <a:pathLst>
                    <a:path extrusionOk="0" fill="none" h="2220" w="1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2" name="Google Shape;1282;p78"/>
                <p:cNvSpPr/>
                <p:nvPr/>
              </p:nvSpPr>
              <p:spPr>
                <a:xfrm rot="5400000">
                  <a:off x="214960" y="58846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3" name="Google Shape;1283;p78"/>
                <p:cNvSpPr/>
                <p:nvPr/>
              </p:nvSpPr>
              <p:spPr>
                <a:xfrm rot="5400000">
                  <a:off x="262582" y="542178"/>
                  <a:ext cx="43" cy="93951"/>
                </a:xfrm>
                <a:custGeom>
                  <a:rect b="b" l="l" r="r" t="t"/>
                  <a:pathLst>
                    <a:path extrusionOk="0" fill="none" h="2190" w="1">
                      <a:moveTo>
                        <a:pt x="0" y="2189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4" name="Google Shape;1284;p78"/>
                <p:cNvSpPr/>
                <p:nvPr/>
              </p:nvSpPr>
              <p:spPr>
                <a:xfrm rot="5400000">
                  <a:off x="-74529" y="58846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5" name="Google Shape;1285;p78"/>
                <p:cNvSpPr/>
                <p:nvPr/>
              </p:nvSpPr>
              <p:spPr>
                <a:xfrm rot="5400000">
                  <a:off x="-26264" y="541535"/>
                  <a:ext cx="43" cy="95238"/>
                </a:xfrm>
                <a:custGeom>
                  <a:rect b="b" l="l" r="r" t="t"/>
                  <a:pathLst>
                    <a:path extrusionOk="0" fill="none" h="2220" w="1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6" name="Google Shape;1286;p78"/>
                <p:cNvSpPr/>
                <p:nvPr/>
              </p:nvSpPr>
              <p:spPr>
                <a:xfrm rot="5400000">
                  <a:off x="-362688" y="58846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7" name="Google Shape;1287;p78"/>
                <p:cNvSpPr/>
                <p:nvPr/>
              </p:nvSpPr>
              <p:spPr>
                <a:xfrm rot="5400000">
                  <a:off x="-315753" y="541535"/>
                  <a:ext cx="43" cy="95238"/>
                </a:xfrm>
                <a:custGeom>
                  <a:rect b="b" l="l" r="r" t="t"/>
                  <a:pathLst>
                    <a:path extrusionOk="0" fill="none" h="2220" w="1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8" name="Google Shape;1288;p78"/>
                <p:cNvSpPr/>
                <p:nvPr/>
              </p:nvSpPr>
              <p:spPr>
                <a:xfrm rot="5400000">
                  <a:off x="1082098" y="292440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9" name="Google Shape;1289;p78"/>
                <p:cNvSpPr/>
                <p:nvPr/>
              </p:nvSpPr>
              <p:spPr>
                <a:xfrm rot="5400000">
                  <a:off x="1129720" y="244821"/>
                  <a:ext cx="43" cy="93951"/>
                </a:xfrm>
                <a:custGeom>
                  <a:rect b="b" l="l" r="r" t="t"/>
                  <a:pathLst>
                    <a:path extrusionOk="0" fill="none" h="2190" w="1">
                      <a:moveTo>
                        <a:pt x="1" y="2189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0" name="Google Shape;1290;p78"/>
                <p:cNvSpPr/>
                <p:nvPr/>
              </p:nvSpPr>
              <p:spPr>
                <a:xfrm rot="5400000">
                  <a:off x="792652" y="292440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1" name="Google Shape;1291;p78"/>
                <p:cNvSpPr/>
                <p:nvPr/>
              </p:nvSpPr>
              <p:spPr>
                <a:xfrm rot="5400000">
                  <a:off x="840874" y="244178"/>
                  <a:ext cx="43" cy="95238"/>
                </a:xfrm>
                <a:custGeom>
                  <a:rect b="b" l="l" r="r" t="t"/>
                  <a:pathLst>
                    <a:path extrusionOk="0" fill="none" h="2220" w="1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2" name="Google Shape;1292;p78"/>
                <p:cNvSpPr/>
                <p:nvPr/>
              </p:nvSpPr>
              <p:spPr>
                <a:xfrm rot="5400000">
                  <a:off x="504450" y="292440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3" name="Google Shape;1293;p78"/>
                <p:cNvSpPr/>
                <p:nvPr/>
              </p:nvSpPr>
              <p:spPr>
                <a:xfrm rot="5400000">
                  <a:off x="551385" y="244178"/>
                  <a:ext cx="43" cy="95238"/>
                </a:xfrm>
                <a:custGeom>
                  <a:rect b="b" l="l" r="r" t="t"/>
                  <a:pathLst>
                    <a:path extrusionOk="0" fill="none" h="2220" w="1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4" name="Google Shape;1294;p78"/>
                <p:cNvSpPr/>
                <p:nvPr/>
              </p:nvSpPr>
              <p:spPr>
                <a:xfrm rot="5400000">
                  <a:off x="214960" y="292440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5" name="Google Shape;1295;p78"/>
                <p:cNvSpPr/>
                <p:nvPr/>
              </p:nvSpPr>
              <p:spPr>
                <a:xfrm rot="5400000">
                  <a:off x="262582" y="244821"/>
                  <a:ext cx="43" cy="93951"/>
                </a:xfrm>
                <a:custGeom>
                  <a:rect b="b" l="l" r="r" t="t"/>
                  <a:pathLst>
                    <a:path extrusionOk="0" fill="none" h="2190" w="1">
                      <a:moveTo>
                        <a:pt x="1" y="2189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6" name="Google Shape;1296;p78"/>
                <p:cNvSpPr/>
                <p:nvPr/>
              </p:nvSpPr>
              <p:spPr>
                <a:xfrm rot="5400000">
                  <a:off x="-74529" y="292440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7" name="Google Shape;1297;p78"/>
                <p:cNvSpPr/>
                <p:nvPr/>
              </p:nvSpPr>
              <p:spPr>
                <a:xfrm rot="5400000">
                  <a:off x="-26264" y="244178"/>
                  <a:ext cx="43" cy="95238"/>
                </a:xfrm>
                <a:custGeom>
                  <a:rect b="b" l="l" r="r" t="t"/>
                  <a:pathLst>
                    <a:path extrusionOk="0" fill="none" h="2220" w="1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8" name="Google Shape;1298;p78"/>
                <p:cNvSpPr/>
                <p:nvPr/>
              </p:nvSpPr>
              <p:spPr>
                <a:xfrm rot="5400000">
                  <a:off x="-362688" y="292440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9" name="Google Shape;1299;p78"/>
                <p:cNvSpPr/>
                <p:nvPr/>
              </p:nvSpPr>
              <p:spPr>
                <a:xfrm rot="5400000">
                  <a:off x="-315753" y="244178"/>
                  <a:ext cx="43" cy="95238"/>
                </a:xfrm>
                <a:custGeom>
                  <a:rect b="b" l="l" r="r" t="t"/>
                  <a:pathLst>
                    <a:path extrusionOk="0" fill="none" h="2220" w="1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0" name="Google Shape;1300;p78"/>
                <p:cNvSpPr/>
                <p:nvPr/>
              </p:nvSpPr>
              <p:spPr>
                <a:xfrm rot="5400000">
                  <a:off x="1082098" y="-358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1" name="Google Shape;1301;p78"/>
                <p:cNvSpPr/>
                <p:nvPr/>
              </p:nvSpPr>
              <p:spPr>
                <a:xfrm rot="5400000">
                  <a:off x="792652" y="-358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2" name="Google Shape;1302;p78"/>
                <p:cNvSpPr/>
                <p:nvPr/>
              </p:nvSpPr>
              <p:spPr>
                <a:xfrm rot="5400000">
                  <a:off x="504450" y="-358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3" name="Google Shape;1303;p78"/>
                <p:cNvSpPr/>
                <p:nvPr/>
              </p:nvSpPr>
              <p:spPr>
                <a:xfrm rot="5400000">
                  <a:off x="214960" y="-358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4" name="Google Shape;1304;p78"/>
                <p:cNvSpPr/>
                <p:nvPr/>
              </p:nvSpPr>
              <p:spPr>
                <a:xfrm rot="5400000">
                  <a:off x="-74529" y="-358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5" name="Google Shape;1305;p78"/>
                <p:cNvSpPr/>
                <p:nvPr/>
              </p:nvSpPr>
              <p:spPr>
                <a:xfrm rot="5400000">
                  <a:off x="-362688" y="-358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306" name="Google Shape;1306;p78"/>
              <p:cNvSpPr/>
              <p:nvPr/>
            </p:nvSpPr>
            <p:spPr>
              <a:xfrm rot="5400000">
                <a:off x="-315753" y="-51807"/>
                <a:ext cx="43" cy="95238"/>
              </a:xfrm>
              <a:custGeom>
                <a:rect b="b" l="l" r="r" t="t"/>
                <a:pathLst>
                  <a:path extrusionOk="0" fill="none" h="2220" w="1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7" name="Google Shape;1307;p78"/>
            <p:cNvGrpSpPr/>
            <p:nvPr/>
          </p:nvGrpSpPr>
          <p:grpSpPr>
            <a:xfrm>
              <a:off x="854985" y="614305"/>
              <a:ext cx="1913983" cy="521706"/>
              <a:chOff x="489414" y="450012"/>
              <a:chExt cx="2153203" cy="586912"/>
            </a:xfrm>
          </p:grpSpPr>
          <p:sp>
            <p:nvSpPr>
              <p:cNvPr id="1308" name="Google Shape;1308;p78"/>
              <p:cNvSpPr/>
              <p:nvPr/>
            </p:nvSpPr>
            <p:spPr>
              <a:xfrm>
                <a:off x="489414" y="450012"/>
                <a:ext cx="2153203" cy="586912"/>
              </a:xfrm>
              <a:custGeom>
                <a:rect b="b" l="l" r="r" t="t"/>
                <a:pathLst>
                  <a:path extrusionOk="0" fill="none" h="13770" w="50518">
                    <a:moveTo>
                      <a:pt x="50518" y="0"/>
                    </a:moveTo>
                    <a:lnTo>
                      <a:pt x="0" y="0"/>
                    </a:lnTo>
                    <a:lnTo>
                      <a:pt x="0" y="9089"/>
                    </a:lnTo>
                    <a:lnTo>
                      <a:pt x="38755" y="9089"/>
                    </a:lnTo>
                    <a:lnTo>
                      <a:pt x="41217" y="13344"/>
                    </a:lnTo>
                    <a:cubicBezTo>
                      <a:pt x="41460" y="13770"/>
                      <a:pt x="42129" y="13587"/>
                      <a:pt x="42129" y="13101"/>
                    </a:cubicBezTo>
                    <a:lnTo>
                      <a:pt x="42129" y="9089"/>
                    </a:lnTo>
                    <a:lnTo>
                      <a:pt x="50518" y="9089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309" name="Google Shape;1309;p78"/>
              <p:cNvGrpSpPr/>
              <p:nvPr/>
            </p:nvGrpSpPr>
            <p:grpSpPr>
              <a:xfrm>
                <a:off x="584420" y="519414"/>
                <a:ext cx="1963411" cy="246971"/>
                <a:chOff x="571861" y="517439"/>
                <a:chExt cx="1963411" cy="246971"/>
              </a:xfrm>
            </p:grpSpPr>
            <p:sp>
              <p:nvSpPr>
                <p:cNvPr id="1310" name="Google Shape;1310;p78"/>
                <p:cNvSpPr/>
                <p:nvPr/>
              </p:nvSpPr>
              <p:spPr>
                <a:xfrm>
                  <a:off x="571861" y="517439"/>
                  <a:ext cx="246316" cy="246971"/>
                </a:xfrm>
                <a:custGeom>
                  <a:rect b="b" l="l" r="r" t="t"/>
                  <a:pathLst>
                    <a:path extrusionOk="0" fill="none" h="11673" w="11642">
                      <a:moveTo>
                        <a:pt x="3283" y="11672"/>
                      </a:moveTo>
                      <a:lnTo>
                        <a:pt x="5836" y="9119"/>
                      </a:lnTo>
                      <a:lnTo>
                        <a:pt x="8359" y="11672"/>
                      </a:lnTo>
                      <a:lnTo>
                        <a:pt x="11642" y="8389"/>
                      </a:lnTo>
                      <a:lnTo>
                        <a:pt x="9089" y="5836"/>
                      </a:lnTo>
                      <a:lnTo>
                        <a:pt x="11642" y="3283"/>
                      </a:lnTo>
                      <a:lnTo>
                        <a:pt x="8359" y="0"/>
                      </a:lnTo>
                      <a:lnTo>
                        <a:pt x="5836" y="2554"/>
                      </a:lnTo>
                      <a:lnTo>
                        <a:pt x="3283" y="0"/>
                      </a:lnTo>
                      <a:lnTo>
                        <a:pt x="0" y="3283"/>
                      </a:lnTo>
                      <a:lnTo>
                        <a:pt x="2554" y="5836"/>
                      </a:lnTo>
                      <a:lnTo>
                        <a:pt x="0" y="8389"/>
                      </a:lnTo>
                      <a:close/>
                    </a:path>
                  </a:pathLst>
                </a:custGeom>
                <a:noFill/>
                <a:ln cap="flat" cmpd="sng" w="19050">
                  <a:solidFill>
                    <a:schemeClr val="lt2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1" name="Google Shape;1311;p78"/>
                <p:cNvSpPr/>
                <p:nvPr/>
              </p:nvSpPr>
              <p:spPr>
                <a:xfrm>
                  <a:off x="949850" y="517474"/>
                  <a:ext cx="246900" cy="246900"/>
                </a:xfrm>
                <a:prstGeom prst="noSmoking">
                  <a:avLst>
                    <a:gd fmla="val 18750" name="adj"/>
                  </a:avLst>
                </a:prstGeom>
                <a:noFill/>
                <a:ln cap="flat" cmpd="sng" w="1905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2" name="Google Shape;1312;p78"/>
                <p:cNvSpPr/>
                <p:nvPr/>
              </p:nvSpPr>
              <p:spPr>
                <a:xfrm>
                  <a:off x="1328423" y="517750"/>
                  <a:ext cx="246348" cy="246348"/>
                </a:xfrm>
                <a:prstGeom prst="irregularSeal2">
                  <a:avLst/>
                </a:prstGeom>
                <a:noFill/>
                <a:ln cap="flat" cmpd="sng" w="1905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3" name="Google Shape;1313;p78"/>
                <p:cNvSpPr/>
                <p:nvPr/>
              </p:nvSpPr>
              <p:spPr>
                <a:xfrm>
                  <a:off x="1706444" y="517474"/>
                  <a:ext cx="246900" cy="246900"/>
                </a:xfrm>
                <a:prstGeom prst="smileyFace">
                  <a:avLst>
                    <a:gd fmla="val -4653" name="adj"/>
                  </a:avLst>
                </a:prstGeom>
                <a:noFill/>
                <a:ln cap="flat" cmpd="sng" w="1905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4" name="Google Shape;1314;p78"/>
                <p:cNvSpPr/>
                <p:nvPr/>
              </p:nvSpPr>
              <p:spPr>
                <a:xfrm>
                  <a:off x="2085017" y="517486"/>
                  <a:ext cx="185132" cy="246876"/>
                </a:xfrm>
                <a:custGeom>
                  <a:rect b="b" l="l" r="r" t="t"/>
                  <a:pathLst>
                    <a:path extrusionOk="0" h="40705" w="30238">
                      <a:moveTo>
                        <a:pt x="21063" y="0"/>
                      </a:moveTo>
                      <a:lnTo>
                        <a:pt x="14602" y="13956"/>
                      </a:lnTo>
                      <a:lnTo>
                        <a:pt x="8529" y="5470"/>
                      </a:lnTo>
                      <a:lnTo>
                        <a:pt x="0" y="40704"/>
                      </a:lnTo>
                      <a:lnTo>
                        <a:pt x="11802" y="21321"/>
                      </a:lnTo>
                      <a:lnTo>
                        <a:pt x="17445" y="30280"/>
                      </a:lnTo>
                      <a:lnTo>
                        <a:pt x="30237" y="9045"/>
                      </a:lnTo>
                      <a:lnTo>
                        <a:pt x="21063" y="0"/>
                      </a:lnTo>
                      <a:close/>
                    </a:path>
                  </a:pathLst>
                </a:custGeom>
                <a:noFill/>
                <a:ln cap="flat" cmpd="sng" w="1905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5" name="Google Shape;1315;p78"/>
                <p:cNvSpPr/>
                <p:nvPr/>
              </p:nvSpPr>
              <p:spPr>
                <a:xfrm>
                  <a:off x="2401823" y="517474"/>
                  <a:ext cx="133449" cy="246900"/>
                </a:xfrm>
                <a:prstGeom prst="rect">
                  <a:avLst/>
                </a:prstGeom>
              </p:spPr>
              <p:txBody>
                <a:bodyPr>
                  <a:prstTxWarp prst="textPlain"/>
                </a:bodyPr>
                <a:lstStyle/>
                <a:p>
                  <a:pPr lvl="0" algn="ctr"/>
                  <a:r>
                    <a:rPr b="0" i="0">
                      <a:ln cap="flat" cmpd="sng" w="19050">
                        <a:solidFill>
                          <a:schemeClr val="lt2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  <a:noFill/>
                      <a:latin typeface="Arial"/>
                    </a:rPr>
                    <a:t>!!</a:t>
                  </a:r>
                </a:p>
              </p:txBody>
            </p:sp>
          </p:grpSp>
        </p:grpSp>
        <p:grpSp>
          <p:nvGrpSpPr>
            <p:cNvPr id="1316" name="Google Shape;1316;p78"/>
            <p:cNvGrpSpPr/>
            <p:nvPr/>
          </p:nvGrpSpPr>
          <p:grpSpPr>
            <a:xfrm>
              <a:off x="326493" y="614305"/>
              <a:ext cx="291050" cy="657525"/>
              <a:chOff x="7875018" y="1882075"/>
              <a:chExt cx="291050" cy="657525"/>
            </a:xfrm>
          </p:grpSpPr>
          <p:sp>
            <p:nvSpPr>
              <p:cNvPr id="1317" name="Google Shape;1317;p78"/>
              <p:cNvSpPr/>
              <p:nvPr/>
            </p:nvSpPr>
            <p:spPr>
              <a:xfrm>
                <a:off x="7875018" y="1882075"/>
                <a:ext cx="291050" cy="291825"/>
              </a:xfrm>
              <a:custGeom>
                <a:rect b="b" l="l" r="r" t="t"/>
                <a:pathLst>
                  <a:path extrusionOk="0" h="11673" w="11642">
                    <a:moveTo>
                      <a:pt x="3283" y="0"/>
                    </a:moveTo>
                    <a:lnTo>
                      <a:pt x="0" y="3283"/>
                    </a:lnTo>
                    <a:lnTo>
                      <a:pt x="2554" y="5836"/>
                    </a:lnTo>
                    <a:lnTo>
                      <a:pt x="0" y="8389"/>
                    </a:lnTo>
                    <a:lnTo>
                      <a:pt x="3283" y="11672"/>
                    </a:lnTo>
                    <a:lnTo>
                      <a:pt x="5836" y="9119"/>
                    </a:lnTo>
                    <a:lnTo>
                      <a:pt x="8359" y="11672"/>
                    </a:lnTo>
                    <a:lnTo>
                      <a:pt x="11642" y="8389"/>
                    </a:lnTo>
                    <a:lnTo>
                      <a:pt x="9089" y="5836"/>
                    </a:lnTo>
                    <a:lnTo>
                      <a:pt x="11642" y="3283"/>
                    </a:lnTo>
                    <a:lnTo>
                      <a:pt x="8359" y="0"/>
                    </a:lnTo>
                    <a:lnTo>
                      <a:pt x="5836" y="2554"/>
                    </a:lnTo>
                    <a:lnTo>
                      <a:pt x="328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8" name="Google Shape;1318;p78"/>
              <p:cNvSpPr/>
              <p:nvPr/>
            </p:nvSpPr>
            <p:spPr>
              <a:xfrm>
                <a:off x="7875018" y="2247775"/>
                <a:ext cx="291050" cy="291825"/>
              </a:xfrm>
              <a:custGeom>
                <a:rect b="b" l="l" r="r" t="t"/>
                <a:pathLst>
                  <a:path extrusionOk="0" h="11673" w="11642">
                    <a:moveTo>
                      <a:pt x="3283" y="0"/>
                    </a:moveTo>
                    <a:lnTo>
                      <a:pt x="0" y="3283"/>
                    </a:lnTo>
                    <a:lnTo>
                      <a:pt x="2554" y="5836"/>
                    </a:lnTo>
                    <a:lnTo>
                      <a:pt x="0" y="8389"/>
                    </a:lnTo>
                    <a:lnTo>
                      <a:pt x="3283" y="11672"/>
                    </a:lnTo>
                    <a:lnTo>
                      <a:pt x="5836" y="9119"/>
                    </a:lnTo>
                    <a:lnTo>
                      <a:pt x="8359" y="11672"/>
                    </a:lnTo>
                    <a:lnTo>
                      <a:pt x="11642" y="8389"/>
                    </a:lnTo>
                    <a:lnTo>
                      <a:pt x="9089" y="5836"/>
                    </a:lnTo>
                    <a:lnTo>
                      <a:pt x="11642" y="3283"/>
                    </a:lnTo>
                    <a:lnTo>
                      <a:pt x="8359" y="0"/>
                    </a:lnTo>
                    <a:lnTo>
                      <a:pt x="5836" y="2554"/>
                    </a:lnTo>
                    <a:lnTo>
                      <a:pt x="328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19" name="Google Shape;1319;p78"/>
            <p:cNvGrpSpPr/>
            <p:nvPr/>
          </p:nvGrpSpPr>
          <p:grpSpPr>
            <a:xfrm>
              <a:off x="3006410" y="614305"/>
              <a:ext cx="5811959" cy="505416"/>
              <a:chOff x="2258298" y="3894721"/>
              <a:chExt cx="3784567" cy="505416"/>
            </a:xfrm>
          </p:grpSpPr>
          <p:cxnSp>
            <p:nvCxnSpPr>
              <p:cNvPr id="1320" name="Google Shape;1320;p78"/>
              <p:cNvCxnSpPr/>
              <p:nvPr/>
            </p:nvCxnSpPr>
            <p:spPr>
              <a:xfrm>
                <a:off x="2258365" y="4231665"/>
                <a:ext cx="3784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21" name="Google Shape;1321;p78"/>
              <p:cNvCxnSpPr/>
              <p:nvPr/>
            </p:nvCxnSpPr>
            <p:spPr>
              <a:xfrm>
                <a:off x="2258365" y="4400137"/>
                <a:ext cx="3784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22" name="Google Shape;1322;p78"/>
              <p:cNvCxnSpPr/>
              <p:nvPr/>
            </p:nvCxnSpPr>
            <p:spPr>
              <a:xfrm>
                <a:off x="2258298" y="3894721"/>
                <a:ext cx="3784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23" name="Google Shape;1323;p78"/>
              <p:cNvCxnSpPr/>
              <p:nvPr/>
            </p:nvCxnSpPr>
            <p:spPr>
              <a:xfrm>
                <a:off x="2258298" y="4063193"/>
                <a:ext cx="3784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324" name="Google Shape;1324;p78"/>
            <p:cNvGrpSpPr/>
            <p:nvPr/>
          </p:nvGrpSpPr>
          <p:grpSpPr>
            <a:xfrm>
              <a:off x="4103869" y="4501200"/>
              <a:ext cx="4714500" cy="332400"/>
              <a:chOff x="4122875" y="4098725"/>
              <a:chExt cx="4714500" cy="332400"/>
            </a:xfrm>
          </p:grpSpPr>
          <p:sp>
            <p:nvSpPr>
              <p:cNvPr id="1325" name="Google Shape;1325;p78"/>
              <p:cNvSpPr/>
              <p:nvPr/>
            </p:nvSpPr>
            <p:spPr>
              <a:xfrm>
                <a:off x="4122875" y="4098725"/>
                <a:ext cx="4714500" cy="332400"/>
              </a:xfrm>
              <a:prstGeom prst="rect">
                <a:avLst/>
              </a:prstGeom>
              <a:solidFill>
                <a:schemeClr val="accen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6" name="Google Shape;1326;p78"/>
              <p:cNvSpPr/>
              <p:nvPr/>
            </p:nvSpPr>
            <p:spPr>
              <a:xfrm rot="5400000">
                <a:off x="4223375" y="4196525"/>
                <a:ext cx="158400" cy="1368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327" name="Google Shape;1327;p78"/>
              <p:cNvGrpSpPr/>
              <p:nvPr/>
            </p:nvGrpSpPr>
            <p:grpSpPr>
              <a:xfrm>
                <a:off x="4515789" y="4196525"/>
                <a:ext cx="4096800" cy="136800"/>
                <a:chOff x="4535725" y="4196525"/>
                <a:chExt cx="4096800" cy="136800"/>
              </a:xfrm>
            </p:grpSpPr>
            <p:cxnSp>
              <p:nvCxnSpPr>
                <p:cNvPr id="1328" name="Google Shape;1328;p78"/>
                <p:cNvCxnSpPr/>
                <p:nvPr/>
              </p:nvCxnSpPr>
              <p:spPr>
                <a:xfrm>
                  <a:off x="4535725" y="4267000"/>
                  <a:ext cx="4096800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329" name="Google Shape;1329;p78"/>
                <p:cNvSpPr/>
                <p:nvPr/>
              </p:nvSpPr>
              <p:spPr>
                <a:xfrm>
                  <a:off x="7386600" y="4196525"/>
                  <a:ext cx="136800" cy="136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54"/>
          <p:cNvGrpSpPr/>
          <p:nvPr/>
        </p:nvGrpSpPr>
        <p:grpSpPr>
          <a:xfrm>
            <a:off x="342625" y="322050"/>
            <a:ext cx="8494750" cy="4499400"/>
            <a:chOff x="342625" y="322050"/>
            <a:chExt cx="8494750" cy="4499400"/>
          </a:xfrm>
        </p:grpSpPr>
        <p:grpSp>
          <p:nvGrpSpPr>
            <p:cNvPr id="103" name="Google Shape;103;p54"/>
            <p:cNvGrpSpPr/>
            <p:nvPr/>
          </p:nvGrpSpPr>
          <p:grpSpPr>
            <a:xfrm>
              <a:off x="342625" y="322050"/>
              <a:ext cx="1774253" cy="4499400"/>
              <a:chOff x="4336300" y="1354950"/>
              <a:chExt cx="1774253" cy="4499400"/>
            </a:xfrm>
          </p:grpSpPr>
          <p:sp>
            <p:nvSpPr>
              <p:cNvPr id="104" name="Google Shape;104;p54"/>
              <p:cNvSpPr/>
              <p:nvPr/>
            </p:nvSpPr>
            <p:spPr>
              <a:xfrm>
                <a:off x="4336300" y="1354950"/>
                <a:ext cx="1774200" cy="4499400"/>
              </a:xfrm>
              <a:prstGeom prst="rect">
                <a:avLst/>
              </a:prstGeom>
              <a:solidFill>
                <a:schemeClr val="accent3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5" name="Google Shape;105;p54"/>
              <p:cNvGrpSpPr/>
              <p:nvPr/>
            </p:nvGrpSpPr>
            <p:grpSpPr>
              <a:xfrm>
                <a:off x="4336300" y="1354950"/>
                <a:ext cx="1774253" cy="270554"/>
                <a:chOff x="4632152" y="1147729"/>
                <a:chExt cx="1774253" cy="270554"/>
              </a:xfrm>
            </p:grpSpPr>
            <p:sp>
              <p:nvSpPr>
                <p:cNvPr id="106" name="Google Shape;106;p54"/>
                <p:cNvSpPr/>
                <p:nvPr/>
              </p:nvSpPr>
              <p:spPr>
                <a:xfrm>
                  <a:off x="4632152" y="1147729"/>
                  <a:ext cx="1774253" cy="270554"/>
                </a:xfrm>
                <a:custGeom>
                  <a:rect b="b" l="l" r="r" t="t"/>
                  <a:pathLst>
                    <a:path extrusionOk="0" h="9029" w="99972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07" name="Google Shape;107;p54"/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08" name="Google Shape;108;p54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rect b="b" l="l" r="r" t="t"/>
                    <a:pathLst>
                      <a:path extrusionOk="0" h="4651" w="4651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" name="Google Shape;109;p54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lt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0" name="Google Shape;110;p54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lt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grpSp>
          <p:nvGrpSpPr>
            <p:cNvPr id="111" name="Google Shape;111;p54"/>
            <p:cNvGrpSpPr/>
            <p:nvPr/>
          </p:nvGrpSpPr>
          <p:grpSpPr>
            <a:xfrm>
              <a:off x="7463172" y="322050"/>
              <a:ext cx="1331775" cy="874238"/>
              <a:chOff x="7712444" y="104700"/>
              <a:chExt cx="1331775" cy="874238"/>
            </a:xfrm>
          </p:grpSpPr>
          <p:grpSp>
            <p:nvGrpSpPr>
              <p:cNvPr id="112" name="Google Shape;112;p54"/>
              <p:cNvGrpSpPr/>
              <p:nvPr/>
            </p:nvGrpSpPr>
            <p:grpSpPr>
              <a:xfrm>
                <a:off x="7864844" y="104700"/>
                <a:ext cx="1179375" cy="726475"/>
                <a:chOff x="1510375" y="4002500"/>
                <a:chExt cx="1179375" cy="726475"/>
              </a:xfrm>
            </p:grpSpPr>
            <p:sp>
              <p:nvSpPr>
                <p:cNvPr id="113" name="Google Shape;113;p54"/>
                <p:cNvSpPr/>
                <p:nvPr/>
              </p:nvSpPr>
              <p:spPr>
                <a:xfrm>
                  <a:off x="2068900" y="4498700"/>
                  <a:ext cx="532725" cy="230275"/>
                </a:xfrm>
                <a:custGeom>
                  <a:rect b="b" l="l" r="r" t="t"/>
                  <a:pathLst>
                    <a:path extrusionOk="0" fill="none" h="9211" w="21309">
                      <a:moveTo>
                        <a:pt x="1" y="1"/>
                      </a:moveTo>
                      <a:lnTo>
                        <a:pt x="21308" y="1"/>
                      </a:lnTo>
                      <a:lnTo>
                        <a:pt x="21308" y="9211"/>
                      </a:lnTo>
                      <a:lnTo>
                        <a:pt x="1" y="9211"/>
                      </a:lnTo>
                      <a:close/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" name="Google Shape;114;p54"/>
                <p:cNvSpPr/>
                <p:nvPr/>
              </p:nvSpPr>
              <p:spPr>
                <a:xfrm>
                  <a:off x="2068900" y="4498700"/>
                  <a:ext cx="532725" cy="230275"/>
                </a:xfrm>
                <a:custGeom>
                  <a:rect b="b" l="l" r="r" t="t"/>
                  <a:pathLst>
                    <a:path extrusionOk="0" h="9211" w="21309">
                      <a:moveTo>
                        <a:pt x="1" y="1"/>
                      </a:moveTo>
                      <a:lnTo>
                        <a:pt x="1" y="9211"/>
                      </a:lnTo>
                      <a:lnTo>
                        <a:pt x="21308" y="9211"/>
                      </a:lnTo>
                      <a:lnTo>
                        <a:pt x="21308" y="1"/>
                      </a:lnTo>
                      <a:close/>
                    </a:path>
                  </a:pathLst>
                </a:custGeom>
                <a:solidFill>
                  <a:srgbClr val="A8A9BC"/>
                </a:solidFill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" name="Google Shape;115;p54"/>
                <p:cNvSpPr/>
                <p:nvPr/>
              </p:nvSpPr>
              <p:spPr>
                <a:xfrm>
                  <a:off x="2183650" y="4567100"/>
                  <a:ext cx="303225" cy="25"/>
                </a:xfrm>
                <a:custGeom>
                  <a:rect b="b" l="l" r="r" t="t"/>
                  <a:pathLst>
                    <a:path extrusionOk="0" fill="none" h="1" w="12129">
                      <a:moveTo>
                        <a:pt x="0" y="0"/>
                      </a:moveTo>
                      <a:lnTo>
                        <a:pt x="12128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" name="Google Shape;116;p54"/>
                <p:cNvSpPr/>
                <p:nvPr/>
              </p:nvSpPr>
              <p:spPr>
                <a:xfrm>
                  <a:off x="2183650" y="4649925"/>
                  <a:ext cx="303225" cy="25"/>
                </a:xfrm>
                <a:custGeom>
                  <a:rect b="b" l="l" r="r" t="t"/>
                  <a:pathLst>
                    <a:path extrusionOk="0" fill="none" h="1" w="12129">
                      <a:moveTo>
                        <a:pt x="0" y="0"/>
                      </a:moveTo>
                      <a:lnTo>
                        <a:pt x="12128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" name="Google Shape;117;p54"/>
                <p:cNvSpPr/>
                <p:nvPr/>
              </p:nvSpPr>
              <p:spPr>
                <a:xfrm>
                  <a:off x="1510375" y="4002500"/>
                  <a:ext cx="1179375" cy="726475"/>
                </a:xfrm>
                <a:custGeom>
                  <a:rect b="b" l="l" r="r" t="t"/>
                  <a:pathLst>
                    <a:path extrusionOk="0" h="29059" w="47175">
                      <a:moveTo>
                        <a:pt x="1" y="0"/>
                      </a:moveTo>
                      <a:lnTo>
                        <a:pt x="1" y="29059"/>
                      </a:lnTo>
                      <a:lnTo>
                        <a:pt x="47175" y="29059"/>
                      </a:lnTo>
                      <a:lnTo>
                        <a:pt x="4717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" name="Google Shape;118;p54"/>
                <p:cNvSpPr/>
                <p:nvPr/>
              </p:nvSpPr>
              <p:spPr>
                <a:xfrm>
                  <a:off x="1510375" y="4002500"/>
                  <a:ext cx="1179375" cy="726475"/>
                </a:xfrm>
                <a:custGeom>
                  <a:rect b="b" l="l" r="r" t="t"/>
                  <a:pathLst>
                    <a:path extrusionOk="0" fill="none" h="29059" w="47175">
                      <a:moveTo>
                        <a:pt x="1" y="0"/>
                      </a:moveTo>
                      <a:lnTo>
                        <a:pt x="47175" y="0"/>
                      </a:lnTo>
                      <a:lnTo>
                        <a:pt x="47175" y="29059"/>
                      </a:lnTo>
                      <a:lnTo>
                        <a:pt x="1" y="29059"/>
                      </a:lnTo>
                      <a:close/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" name="Google Shape;119;p54"/>
                <p:cNvSpPr/>
                <p:nvPr/>
              </p:nvSpPr>
              <p:spPr>
                <a:xfrm>
                  <a:off x="1510375" y="4002500"/>
                  <a:ext cx="1179375" cy="363250"/>
                </a:xfrm>
                <a:custGeom>
                  <a:rect b="b" l="l" r="r" t="t"/>
                  <a:pathLst>
                    <a:path extrusionOk="0" h="14530" w="47175">
                      <a:moveTo>
                        <a:pt x="1" y="0"/>
                      </a:moveTo>
                      <a:lnTo>
                        <a:pt x="23588" y="14529"/>
                      </a:lnTo>
                      <a:lnTo>
                        <a:pt x="4717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cap="rnd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" name="Google Shape;120;p54"/>
                <p:cNvSpPr/>
                <p:nvPr/>
              </p:nvSpPr>
              <p:spPr>
                <a:xfrm>
                  <a:off x="1833350" y="4498700"/>
                  <a:ext cx="532700" cy="230275"/>
                </a:xfrm>
                <a:custGeom>
                  <a:rect b="b" l="l" r="r" t="t"/>
                  <a:pathLst>
                    <a:path extrusionOk="0" fill="none" h="9211" w="21308">
                      <a:moveTo>
                        <a:pt x="0" y="1"/>
                      </a:moveTo>
                      <a:lnTo>
                        <a:pt x="21307" y="1"/>
                      </a:lnTo>
                      <a:lnTo>
                        <a:pt x="21307" y="9211"/>
                      </a:lnTo>
                      <a:lnTo>
                        <a:pt x="0" y="9211"/>
                      </a:lnTo>
                      <a:close/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" name="Google Shape;121;p54"/>
                <p:cNvSpPr/>
                <p:nvPr/>
              </p:nvSpPr>
              <p:spPr>
                <a:xfrm>
                  <a:off x="1833350" y="4498700"/>
                  <a:ext cx="532700" cy="230275"/>
                </a:xfrm>
                <a:custGeom>
                  <a:rect b="b" l="l" r="r" t="t"/>
                  <a:pathLst>
                    <a:path extrusionOk="0" h="9211" w="21308">
                      <a:moveTo>
                        <a:pt x="0" y="1"/>
                      </a:moveTo>
                      <a:lnTo>
                        <a:pt x="0" y="9211"/>
                      </a:lnTo>
                      <a:lnTo>
                        <a:pt x="21307" y="9211"/>
                      </a:lnTo>
                      <a:lnTo>
                        <a:pt x="2130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" name="Google Shape;122;p54"/>
                <p:cNvSpPr/>
                <p:nvPr/>
              </p:nvSpPr>
              <p:spPr>
                <a:xfrm>
                  <a:off x="1948075" y="4574576"/>
                  <a:ext cx="303225" cy="25"/>
                </a:xfrm>
                <a:custGeom>
                  <a:rect b="b" l="l" r="r" t="t"/>
                  <a:pathLst>
                    <a:path extrusionOk="0" fill="none" h="1" w="12129">
                      <a:moveTo>
                        <a:pt x="1" y="0"/>
                      </a:moveTo>
                      <a:lnTo>
                        <a:pt x="12129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" name="Google Shape;123;p54"/>
                <p:cNvSpPr/>
                <p:nvPr/>
              </p:nvSpPr>
              <p:spPr>
                <a:xfrm>
                  <a:off x="1948075" y="4657401"/>
                  <a:ext cx="303225" cy="25"/>
                </a:xfrm>
                <a:custGeom>
                  <a:rect b="b" l="l" r="r" t="t"/>
                  <a:pathLst>
                    <a:path extrusionOk="0" fill="none" h="1" w="12129">
                      <a:moveTo>
                        <a:pt x="1" y="0"/>
                      </a:moveTo>
                      <a:lnTo>
                        <a:pt x="12129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4" name="Google Shape;124;p54"/>
              <p:cNvGrpSpPr/>
              <p:nvPr/>
            </p:nvGrpSpPr>
            <p:grpSpPr>
              <a:xfrm>
                <a:off x="7788644" y="180900"/>
                <a:ext cx="1179375" cy="726475"/>
                <a:chOff x="1510375" y="4002500"/>
                <a:chExt cx="1179375" cy="726475"/>
              </a:xfrm>
            </p:grpSpPr>
            <p:sp>
              <p:nvSpPr>
                <p:cNvPr id="125" name="Google Shape;125;p54"/>
                <p:cNvSpPr/>
                <p:nvPr/>
              </p:nvSpPr>
              <p:spPr>
                <a:xfrm>
                  <a:off x="2068900" y="4498700"/>
                  <a:ext cx="532725" cy="230275"/>
                </a:xfrm>
                <a:custGeom>
                  <a:rect b="b" l="l" r="r" t="t"/>
                  <a:pathLst>
                    <a:path extrusionOk="0" fill="none" h="9211" w="21309">
                      <a:moveTo>
                        <a:pt x="1" y="1"/>
                      </a:moveTo>
                      <a:lnTo>
                        <a:pt x="21308" y="1"/>
                      </a:lnTo>
                      <a:lnTo>
                        <a:pt x="21308" y="9211"/>
                      </a:lnTo>
                      <a:lnTo>
                        <a:pt x="1" y="9211"/>
                      </a:lnTo>
                      <a:close/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" name="Google Shape;126;p54"/>
                <p:cNvSpPr/>
                <p:nvPr/>
              </p:nvSpPr>
              <p:spPr>
                <a:xfrm>
                  <a:off x="2068900" y="4498700"/>
                  <a:ext cx="532725" cy="230275"/>
                </a:xfrm>
                <a:custGeom>
                  <a:rect b="b" l="l" r="r" t="t"/>
                  <a:pathLst>
                    <a:path extrusionOk="0" h="9211" w="21309">
                      <a:moveTo>
                        <a:pt x="1" y="1"/>
                      </a:moveTo>
                      <a:lnTo>
                        <a:pt x="1" y="9211"/>
                      </a:lnTo>
                      <a:lnTo>
                        <a:pt x="21308" y="9211"/>
                      </a:lnTo>
                      <a:lnTo>
                        <a:pt x="21308" y="1"/>
                      </a:lnTo>
                      <a:close/>
                    </a:path>
                  </a:pathLst>
                </a:custGeom>
                <a:solidFill>
                  <a:srgbClr val="A8A9BC"/>
                </a:solidFill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" name="Google Shape;127;p54"/>
                <p:cNvSpPr/>
                <p:nvPr/>
              </p:nvSpPr>
              <p:spPr>
                <a:xfrm>
                  <a:off x="2183650" y="4567100"/>
                  <a:ext cx="303225" cy="25"/>
                </a:xfrm>
                <a:custGeom>
                  <a:rect b="b" l="l" r="r" t="t"/>
                  <a:pathLst>
                    <a:path extrusionOk="0" fill="none" h="1" w="12129">
                      <a:moveTo>
                        <a:pt x="0" y="0"/>
                      </a:moveTo>
                      <a:lnTo>
                        <a:pt x="12128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" name="Google Shape;128;p54"/>
                <p:cNvSpPr/>
                <p:nvPr/>
              </p:nvSpPr>
              <p:spPr>
                <a:xfrm>
                  <a:off x="2183650" y="4649925"/>
                  <a:ext cx="303225" cy="25"/>
                </a:xfrm>
                <a:custGeom>
                  <a:rect b="b" l="l" r="r" t="t"/>
                  <a:pathLst>
                    <a:path extrusionOk="0" fill="none" h="1" w="12129">
                      <a:moveTo>
                        <a:pt x="0" y="0"/>
                      </a:moveTo>
                      <a:lnTo>
                        <a:pt x="12128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" name="Google Shape;129;p54"/>
                <p:cNvSpPr/>
                <p:nvPr/>
              </p:nvSpPr>
              <p:spPr>
                <a:xfrm>
                  <a:off x="1510375" y="4002500"/>
                  <a:ext cx="1179375" cy="726475"/>
                </a:xfrm>
                <a:custGeom>
                  <a:rect b="b" l="l" r="r" t="t"/>
                  <a:pathLst>
                    <a:path extrusionOk="0" h="29059" w="47175">
                      <a:moveTo>
                        <a:pt x="1" y="0"/>
                      </a:moveTo>
                      <a:lnTo>
                        <a:pt x="1" y="29059"/>
                      </a:lnTo>
                      <a:lnTo>
                        <a:pt x="47175" y="29059"/>
                      </a:lnTo>
                      <a:lnTo>
                        <a:pt x="4717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" name="Google Shape;130;p54"/>
                <p:cNvSpPr/>
                <p:nvPr/>
              </p:nvSpPr>
              <p:spPr>
                <a:xfrm>
                  <a:off x="1510375" y="4002500"/>
                  <a:ext cx="1179375" cy="726475"/>
                </a:xfrm>
                <a:custGeom>
                  <a:rect b="b" l="l" r="r" t="t"/>
                  <a:pathLst>
                    <a:path extrusionOk="0" fill="none" h="29059" w="47175">
                      <a:moveTo>
                        <a:pt x="1" y="0"/>
                      </a:moveTo>
                      <a:lnTo>
                        <a:pt x="47175" y="0"/>
                      </a:lnTo>
                      <a:lnTo>
                        <a:pt x="47175" y="29059"/>
                      </a:lnTo>
                      <a:lnTo>
                        <a:pt x="1" y="29059"/>
                      </a:lnTo>
                      <a:close/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" name="Google Shape;131;p54"/>
                <p:cNvSpPr/>
                <p:nvPr/>
              </p:nvSpPr>
              <p:spPr>
                <a:xfrm>
                  <a:off x="1510375" y="4002500"/>
                  <a:ext cx="1179375" cy="363250"/>
                </a:xfrm>
                <a:custGeom>
                  <a:rect b="b" l="l" r="r" t="t"/>
                  <a:pathLst>
                    <a:path extrusionOk="0" h="14530" w="47175">
                      <a:moveTo>
                        <a:pt x="1" y="0"/>
                      </a:moveTo>
                      <a:lnTo>
                        <a:pt x="23588" y="14529"/>
                      </a:lnTo>
                      <a:lnTo>
                        <a:pt x="4717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cap="rnd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" name="Google Shape;132;p54"/>
                <p:cNvSpPr/>
                <p:nvPr/>
              </p:nvSpPr>
              <p:spPr>
                <a:xfrm>
                  <a:off x="1833350" y="4498700"/>
                  <a:ext cx="532700" cy="230275"/>
                </a:xfrm>
                <a:custGeom>
                  <a:rect b="b" l="l" r="r" t="t"/>
                  <a:pathLst>
                    <a:path extrusionOk="0" fill="none" h="9211" w="21308">
                      <a:moveTo>
                        <a:pt x="0" y="1"/>
                      </a:moveTo>
                      <a:lnTo>
                        <a:pt x="21307" y="1"/>
                      </a:lnTo>
                      <a:lnTo>
                        <a:pt x="21307" y="9211"/>
                      </a:lnTo>
                      <a:lnTo>
                        <a:pt x="0" y="9211"/>
                      </a:lnTo>
                      <a:close/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" name="Google Shape;133;p54"/>
                <p:cNvSpPr/>
                <p:nvPr/>
              </p:nvSpPr>
              <p:spPr>
                <a:xfrm>
                  <a:off x="1833350" y="4498700"/>
                  <a:ext cx="532700" cy="230275"/>
                </a:xfrm>
                <a:custGeom>
                  <a:rect b="b" l="l" r="r" t="t"/>
                  <a:pathLst>
                    <a:path extrusionOk="0" h="9211" w="21308">
                      <a:moveTo>
                        <a:pt x="0" y="1"/>
                      </a:moveTo>
                      <a:lnTo>
                        <a:pt x="0" y="9211"/>
                      </a:lnTo>
                      <a:lnTo>
                        <a:pt x="21307" y="9211"/>
                      </a:lnTo>
                      <a:lnTo>
                        <a:pt x="2130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" name="Google Shape;134;p54"/>
                <p:cNvSpPr/>
                <p:nvPr/>
              </p:nvSpPr>
              <p:spPr>
                <a:xfrm>
                  <a:off x="1948075" y="4574576"/>
                  <a:ext cx="303225" cy="25"/>
                </a:xfrm>
                <a:custGeom>
                  <a:rect b="b" l="l" r="r" t="t"/>
                  <a:pathLst>
                    <a:path extrusionOk="0" fill="none" h="1" w="12129">
                      <a:moveTo>
                        <a:pt x="1" y="0"/>
                      </a:moveTo>
                      <a:lnTo>
                        <a:pt x="12129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" name="Google Shape;135;p54"/>
                <p:cNvSpPr/>
                <p:nvPr/>
              </p:nvSpPr>
              <p:spPr>
                <a:xfrm>
                  <a:off x="1948075" y="4657401"/>
                  <a:ext cx="303225" cy="25"/>
                </a:xfrm>
                <a:custGeom>
                  <a:rect b="b" l="l" r="r" t="t"/>
                  <a:pathLst>
                    <a:path extrusionOk="0" fill="none" h="1" w="12129">
                      <a:moveTo>
                        <a:pt x="1" y="0"/>
                      </a:moveTo>
                      <a:lnTo>
                        <a:pt x="12129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6" name="Google Shape;136;p54"/>
              <p:cNvGrpSpPr/>
              <p:nvPr/>
            </p:nvGrpSpPr>
            <p:grpSpPr>
              <a:xfrm>
                <a:off x="7712444" y="252463"/>
                <a:ext cx="1179375" cy="726475"/>
                <a:chOff x="1510375" y="4002500"/>
                <a:chExt cx="1179375" cy="726475"/>
              </a:xfrm>
            </p:grpSpPr>
            <p:sp>
              <p:nvSpPr>
                <p:cNvPr id="137" name="Google Shape;137;p54"/>
                <p:cNvSpPr/>
                <p:nvPr/>
              </p:nvSpPr>
              <p:spPr>
                <a:xfrm>
                  <a:off x="2068900" y="4498700"/>
                  <a:ext cx="532725" cy="230275"/>
                </a:xfrm>
                <a:custGeom>
                  <a:rect b="b" l="l" r="r" t="t"/>
                  <a:pathLst>
                    <a:path extrusionOk="0" fill="none" h="9211" w="21309">
                      <a:moveTo>
                        <a:pt x="1" y="1"/>
                      </a:moveTo>
                      <a:lnTo>
                        <a:pt x="21308" y="1"/>
                      </a:lnTo>
                      <a:lnTo>
                        <a:pt x="21308" y="9211"/>
                      </a:lnTo>
                      <a:lnTo>
                        <a:pt x="1" y="9211"/>
                      </a:lnTo>
                      <a:close/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" name="Google Shape;138;p54"/>
                <p:cNvSpPr/>
                <p:nvPr/>
              </p:nvSpPr>
              <p:spPr>
                <a:xfrm>
                  <a:off x="2068900" y="4498700"/>
                  <a:ext cx="532725" cy="230275"/>
                </a:xfrm>
                <a:custGeom>
                  <a:rect b="b" l="l" r="r" t="t"/>
                  <a:pathLst>
                    <a:path extrusionOk="0" h="9211" w="21309">
                      <a:moveTo>
                        <a:pt x="1" y="1"/>
                      </a:moveTo>
                      <a:lnTo>
                        <a:pt x="1" y="9211"/>
                      </a:lnTo>
                      <a:lnTo>
                        <a:pt x="21308" y="9211"/>
                      </a:lnTo>
                      <a:lnTo>
                        <a:pt x="21308" y="1"/>
                      </a:lnTo>
                      <a:close/>
                    </a:path>
                  </a:pathLst>
                </a:custGeom>
                <a:solidFill>
                  <a:srgbClr val="A8A9BC"/>
                </a:solidFill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" name="Google Shape;139;p54"/>
                <p:cNvSpPr/>
                <p:nvPr/>
              </p:nvSpPr>
              <p:spPr>
                <a:xfrm>
                  <a:off x="2183650" y="4567100"/>
                  <a:ext cx="303225" cy="25"/>
                </a:xfrm>
                <a:custGeom>
                  <a:rect b="b" l="l" r="r" t="t"/>
                  <a:pathLst>
                    <a:path extrusionOk="0" fill="none" h="1" w="12129">
                      <a:moveTo>
                        <a:pt x="0" y="0"/>
                      </a:moveTo>
                      <a:lnTo>
                        <a:pt x="12128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" name="Google Shape;140;p54"/>
                <p:cNvSpPr/>
                <p:nvPr/>
              </p:nvSpPr>
              <p:spPr>
                <a:xfrm>
                  <a:off x="2183650" y="4649925"/>
                  <a:ext cx="303225" cy="25"/>
                </a:xfrm>
                <a:custGeom>
                  <a:rect b="b" l="l" r="r" t="t"/>
                  <a:pathLst>
                    <a:path extrusionOk="0" fill="none" h="1" w="12129">
                      <a:moveTo>
                        <a:pt x="0" y="0"/>
                      </a:moveTo>
                      <a:lnTo>
                        <a:pt x="12128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" name="Google Shape;141;p54"/>
                <p:cNvSpPr/>
                <p:nvPr/>
              </p:nvSpPr>
              <p:spPr>
                <a:xfrm>
                  <a:off x="1510375" y="4002500"/>
                  <a:ext cx="1179375" cy="726475"/>
                </a:xfrm>
                <a:custGeom>
                  <a:rect b="b" l="l" r="r" t="t"/>
                  <a:pathLst>
                    <a:path extrusionOk="0" h="29059" w="47175">
                      <a:moveTo>
                        <a:pt x="1" y="0"/>
                      </a:moveTo>
                      <a:lnTo>
                        <a:pt x="1" y="29059"/>
                      </a:lnTo>
                      <a:lnTo>
                        <a:pt x="47175" y="29059"/>
                      </a:lnTo>
                      <a:lnTo>
                        <a:pt x="4717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2" name="Google Shape;142;p54"/>
                <p:cNvSpPr/>
                <p:nvPr/>
              </p:nvSpPr>
              <p:spPr>
                <a:xfrm>
                  <a:off x="1510375" y="4002500"/>
                  <a:ext cx="1179375" cy="726475"/>
                </a:xfrm>
                <a:custGeom>
                  <a:rect b="b" l="l" r="r" t="t"/>
                  <a:pathLst>
                    <a:path extrusionOk="0" fill="none" h="29059" w="47175">
                      <a:moveTo>
                        <a:pt x="1" y="0"/>
                      </a:moveTo>
                      <a:lnTo>
                        <a:pt x="47175" y="0"/>
                      </a:lnTo>
                      <a:lnTo>
                        <a:pt x="47175" y="29059"/>
                      </a:lnTo>
                      <a:lnTo>
                        <a:pt x="1" y="29059"/>
                      </a:lnTo>
                      <a:close/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3" name="Google Shape;143;p54"/>
                <p:cNvSpPr/>
                <p:nvPr/>
              </p:nvSpPr>
              <p:spPr>
                <a:xfrm>
                  <a:off x="1510375" y="4002500"/>
                  <a:ext cx="1179375" cy="363250"/>
                </a:xfrm>
                <a:custGeom>
                  <a:rect b="b" l="l" r="r" t="t"/>
                  <a:pathLst>
                    <a:path extrusionOk="0" h="14530" w="47175">
                      <a:moveTo>
                        <a:pt x="1" y="0"/>
                      </a:moveTo>
                      <a:lnTo>
                        <a:pt x="23588" y="14529"/>
                      </a:lnTo>
                      <a:lnTo>
                        <a:pt x="4717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cap="rnd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4" name="Google Shape;144;p54"/>
                <p:cNvSpPr/>
                <p:nvPr/>
              </p:nvSpPr>
              <p:spPr>
                <a:xfrm>
                  <a:off x="1833350" y="4498700"/>
                  <a:ext cx="532700" cy="230275"/>
                </a:xfrm>
                <a:custGeom>
                  <a:rect b="b" l="l" r="r" t="t"/>
                  <a:pathLst>
                    <a:path extrusionOk="0" fill="none" h="9211" w="21308">
                      <a:moveTo>
                        <a:pt x="0" y="1"/>
                      </a:moveTo>
                      <a:lnTo>
                        <a:pt x="21307" y="1"/>
                      </a:lnTo>
                      <a:lnTo>
                        <a:pt x="21307" y="9211"/>
                      </a:lnTo>
                      <a:lnTo>
                        <a:pt x="0" y="9211"/>
                      </a:lnTo>
                      <a:close/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5" name="Google Shape;145;p54"/>
                <p:cNvSpPr/>
                <p:nvPr/>
              </p:nvSpPr>
              <p:spPr>
                <a:xfrm>
                  <a:off x="1833350" y="4498700"/>
                  <a:ext cx="532700" cy="230275"/>
                </a:xfrm>
                <a:custGeom>
                  <a:rect b="b" l="l" r="r" t="t"/>
                  <a:pathLst>
                    <a:path extrusionOk="0" h="9211" w="21308">
                      <a:moveTo>
                        <a:pt x="0" y="1"/>
                      </a:moveTo>
                      <a:lnTo>
                        <a:pt x="0" y="9211"/>
                      </a:lnTo>
                      <a:lnTo>
                        <a:pt x="21307" y="9211"/>
                      </a:lnTo>
                      <a:lnTo>
                        <a:pt x="2130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" name="Google Shape;146;p54"/>
                <p:cNvSpPr/>
                <p:nvPr/>
              </p:nvSpPr>
              <p:spPr>
                <a:xfrm>
                  <a:off x="1948075" y="4574576"/>
                  <a:ext cx="303225" cy="25"/>
                </a:xfrm>
                <a:custGeom>
                  <a:rect b="b" l="l" r="r" t="t"/>
                  <a:pathLst>
                    <a:path extrusionOk="0" fill="none" h="1" w="12129">
                      <a:moveTo>
                        <a:pt x="1" y="0"/>
                      </a:moveTo>
                      <a:lnTo>
                        <a:pt x="12129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" name="Google Shape;147;p54"/>
                <p:cNvSpPr/>
                <p:nvPr/>
              </p:nvSpPr>
              <p:spPr>
                <a:xfrm>
                  <a:off x="1948075" y="4657401"/>
                  <a:ext cx="303225" cy="25"/>
                </a:xfrm>
                <a:custGeom>
                  <a:rect b="b" l="l" r="r" t="t"/>
                  <a:pathLst>
                    <a:path extrusionOk="0" fill="none" h="1" w="12129">
                      <a:moveTo>
                        <a:pt x="1" y="0"/>
                      </a:moveTo>
                      <a:lnTo>
                        <a:pt x="12129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48" name="Google Shape;148;p54"/>
            <p:cNvGrpSpPr/>
            <p:nvPr/>
          </p:nvGrpSpPr>
          <p:grpSpPr>
            <a:xfrm>
              <a:off x="2349839" y="3921264"/>
              <a:ext cx="1540068" cy="687298"/>
              <a:chOff x="-363350" y="-51188"/>
              <a:chExt cx="1540068" cy="687298"/>
            </a:xfrm>
          </p:grpSpPr>
          <p:sp>
            <p:nvSpPr>
              <p:cNvPr id="149" name="Google Shape;149;p54"/>
              <p:cNvSpPr/>
              <p:nvPr/>
            </p:nvSpPr>
            <p:spPr>
              <a:xfrm rot="5400000">
                <a:off x="1129720" y="-51163"/>
                <a:ext cx="43" cy="93951"/>
              </a:xfrm>
              <a:custGeom>
                <a:rect b="b" l="l" r="r" t="t"/>
                <a:pathLst>
                  <a:path extrusionOk="0" fill="none" h="2190" w="1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54"/>
              <p:cNvSpPr/>
              <p:nvPr/>
            </p:nvSpPr>
            <p:spPr>
              <a:xfrm rot="5400000">
                <a:off x="840874" y="-51807"/>
                <a:ext cx="43" cy="95238"/>
              </a:xfrm>
              <a:custGeom>
                <a:rect b="b" l="l" r="r" t="t"/>
                <a:pathLst>
                  <a:path extrusionOk="0" fill="none" h="2220" w="1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54"/>
              <p:cNvSpPr/>
              <p:nvPr/>
            </p:nvSpPr>
            <p:spPr>
              <a:xfrm rot="5400000">
                <a:off x="551385" y="-51807"/>
                <a:ext cx="43" cy="95238"/>
              </a:xfrm>
              <a:custGeom>
                <a:rect b="b" l="l" r="r" t="t"/>
                <a:pathLst>
                  <a:path extrusionOk="0" fill="none" h="2220" w="1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54"/>
              <p:cNvSpPr/>
              <p:nvPr/>
            </p:nvSpPr>
            <p:spPr>
              <a:xfrm rot="5400000">
                <a:off x="262582" y="-51163"/>
                <a:ext cx="43" cy="93951"/>
              </a:xfrm>
              <a:custGeom>
                <a:rect b="b" l="l" r="r" t="t"/>
                <a:pathLst>
                  <a:path extrusionOk="0" fill="none" h="2190" w="1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54"/>
              <p:cNvSpPr/>
              <p:nvPr/>
            </p:nvSpPr>
            <p:spPr>
              <a:xfrm rot="5400000">
                <a:off x="-26264" y="-51807"/>
                <a:ext cx="43" cy="95238"/>
              </a:xfrm>
              <a:custGeom>
                <a:rect b="b" l="l" r="r" t="t"/>
                <a:pathLst>
                  <a:path extrusionOk="0" fill="none" h="2220" w="1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54" name="Google Shape;154;p54"/>
              <p:cNvGrpSpPr/>
              <p:nvPr/>
            </p:nvGrpSpPr>
            <p:grpSpPr>
              <a:xfrm>
                <a:off x="-363350" y="-51187"/>
                <a:ext cx="1540068" cy="687298"/>
                <a:chOff x="-363350" y="-51188"/>
                <a:chExt cx="1540068" cy="687298"/>
              </a:xfrm>
            </p:grpSpPr>
            <p:sp>
              <p:nvSpPr>
                <p:cNvPr id="155" name="Google Shape;155;p54"/>
                <p:cNvSpPr/>
                <p:nvPr/>
              </p:nvSpPr>
              <p:spPr>
                <a:xfrm rot="5400000">
                  <a:off x="1082098" y="58846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" name="Google Shape;156;p54"/>
                <p:cNvSpPr/>
                <p:nvPr/>
              </p:nvSpPr>
              <p:spPr>
                <a:xfrm rot="5400000">
                  <a:off x="1129720" y="542178"/>
                  <a:ext cx="43" cy="93951"/>
                </a:xfrm>
                <a:custGeom>
                  <a:rect b="b" l="l" r="r" t="t"/>
                  <a:pathLst>
                    <a:path extrusionOk="0" fill="none" h="2190" w="1">
                      <a:moveTo>
                        <a:pt x="0" y="2189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" name="Google Shape;157;p54"/>
                <p:cNvSpPr/>
                <p:nvPr/>
              </p:nvSpPr>
              <p:spPr>
                <a:xfrm rot="5400000">
                  <a:off x="792652" y="58846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19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" name="Google Shape;158;p54"/>
                <p:cNvSpPr/>
                <p:nvPr/>
              </p:nvSpPr>
              <p:spPr>
                <a:xfrm rot="5400000">
                  <a:off x="840874" y="541535"/>
                  <a:ext cx="43" cy="95238"/>
                </a:xfrm>
                <a:custGeom>
                  <a:rect b="b" l="l" r="r" t="t"/>
                  <a:pathLst>
                    <a:path extrusionOk="0" fill="none" h="2220" w="1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" name="Google Shape;159;p54"/>
                <p:cNvSpPr/>
                <p:nvPr/>
              </p:nvSpPr>
              <p:spPr>
                <a:xfrm rot="5400000">
                  <a:off x="504450" y="58846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" name="Google Shape;160;p54"/>
                <p:cNvSpPr/>
                <p:nvPr/>
              </p:nvSpPr>
              <p:spPr>
                <a:xfrm rot="5400000">
                  <a:off x="551385" y="541535"/>
                  <a:ext cx="43" cy="95238"/>
                </a:xfrm>
                <a:custGeom>
                  <a:rect b="b" l="l" r="r" t="t"/>
                  <a:pathLst>
                    <a:path extrusionOk="0" fill="none" h="2220" w="1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1" name="Google Shape;161;p54"/>
                <p:cNvSpPr/>
                <p:nvPr/>
              </p:nvSpPr>
              <p:spPr>
                <a:xfrm rot="5400000">
                  <a:off x="214960" y="58846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" name="Google Shape;162;p54"/>
                <p:cNvSpPr/>
                <p:nvPr/>
              </p:nvSpPr>
              <p:spPr>
                <a:xfrm rot="5400000">
                  <a:off x="262582" y="542178"/>
                  <a:ext cx="43" cy="93951"/>
                </a:xfrm>
                <a:custGeom>
                  <a:rect b="b" l="l" r="r" t="t"/>
                  <a:pathLst>
                    <a:path extrusionOk="0" fill="none" h="2190" w="1">
                      <a:moveTo>
                        <a:pt x="0" y="2189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" name="Google Shape;163;p54"/>
                <p:cNvSpPr/>
                <p:nvPr/>
              </p:nvSpPr>
              <p:spPr>
                <a:xfrm rot="5400000">
                  <a:off x="-74529" y="58846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" name="Google Shape;164;p54"/>
                <p:cNvSpPr/>
                <p:nvPr/>
              </p:nvSpPr>
              <p:spPr>
                <a:xfrm rot="5400000">
                  <a:off x="-26264" y="541535"/>
                  <a:ext cx="43" cy="95238"/>
                </a:xfrm>
                <a:custGeom>
                  <a:rect b="b" l="l" r="r" t="t"/>
                  <a:pathLst>
                    <a:path extrusionOk="0" fill="none" h="2220" w="1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" name="Google Shape;165;p54"/>
                <p:cNvSpPr/>
                <p:nvPr/>
              </p:nvSpPr>
              <p:spPr>
                <a:xfrm rot="5400000">
                  <a:off x="-362688" y="58846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6" name="Google Shape;166;p54"/>
                <p:cNvSpPr/>
                <p:nvPr/>
              </p:nvSpPr>
              <p:spPr>
                <a:xfrm rot="5400000">
                  <a:off x="-315753" y="541535"/>
                  <a:ext cx="43" cy="95238"/>
                </a:xfrm>
                <a:custGeom>
                  <a:rect b="b" l="l" r="r" t="t"/>
                  <a:pathLst>
                    <a:path extrusionOk="0" fill="none" h="2220" w="1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" name="Google Shape;167;p54"/>
                <p:cNvSpPr/>
                <p:nvPr/>
              </p:nvSpPr>
              <p:spPr>
                <a:xfrm rot="5400000">
                  <a:off x="1082098" y="292440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" name="Google Shape;168;p54"/>
                <p:cNvSpPr/>
                <p:nvPr/>
              </p:nvSpPr>
              <p:spPr>
                <a:xfrm rot="5400000">
                  <a:off x="1129720" y="244821"/>
                  <a:ext cx="43" cy="93951"/>
                </a:xfrm>
                <a:custGeom>
                  <a:rect b="b" l="l" r="r" t="t"/>
                  <a:pathLst>
                    <a:path extrusionOk="0" fill="none" h="2190" w="1">
                      <a:moveTo>
                        <a:pt x="1" y="2189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9" name="Google Shape;169;p54"/>
                <p:cNvSpPr/>
                <p:nvPr/>
              </p:nvSpPr>
              <p:spPr>
                <a:xfrm rot="5400000">
                  <a:off x="792652" y="292440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0" name="Google Shape;170;p54"/>
                <p:cNvSpPr/>
                <p:nvPr/>
              </p:nvSpPr>
              <p:spPr>
                <a:xfrm rot="5400000">
                  <a:off x="840874" y="244178"/>
                  <a:ext cx="43" cy="95238"/>
                </a:xfrm>
                <a:custGeom>
                  <a:rect b="b" l="l" r="r" t="t"/>
                  <a:pathLst>
                    <a:path extrusionOk="0" fill="none" h="2220" w="1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1" name="Google Shape;171;p54"/>
                <p:cNvSpPr/>
                <p:nvPr/>
              </p:nvSpPr>
              <p:spPr>
                <a:xfrm rot="5400000">
                  <a:off x="504450" y="292440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2" name="Google Shape;172;p54"/>
                <p:cNvSpPr/>
                <p:nvPr/>
              </p:nvSpPr>
              <p:spPr>
                <a:xfrm rot="5400000">
                  <a:off x="551385" y="244178"/>
                  <a:ext cx="43" cy="95238"/>
                </a:xfrm>
                <a:custGeom>
                  <a:rect b="b" l="l" r="r" t="t"/>
                  <a:pathLst>
                    <a:path extrusionOk="0" fill="none" h="2220" w="1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" name="Google Shape;173;p54"/>
                <p:cNvSpPr/>
                <p:nvPr/>
              </p:nvSpPr>
              <p:spPr>
                <a:xfrm rot="5400000">
                  <a:off x="214960" y="292440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" name="Google Shape;174;p54"/>
                <p:cNvSpPr/>
                <p:nvPr/>
              </p:nvSpPr>
              <p:spPr>
                <a:xfrm rot="5400000">
                  <a:off x="262582" y="244821"/>
                  <a:ext cx="43" cy="93951"/>
                </a:xfrm>
                <a:custGeom>
                  <a:rect b="b" l="l" r="r" t="t"/>
                  <a:pathLst>
                    <a:path extrusionOk="0" fill="none" h="2190" w="1">
                      <a:moveTo>
                        <a:pt x="1" y="2189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" name="Google Shape;175;p54"/>
                <p:cNvSpPr/>
                <p:nvPr/>
              </p:nvSpPr>
              <p:spPr>
                <a:xfrm rot="5400000">
                  <a:off x="-74529" y="292440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" name="Google Shape;176;p54"/>
                <p:cNvSpPr/>
                <p:nvPr/>
              </p:nvSpPr>
              <p:spPr>
                <a:xfrm rot="5400000">
                  <a:off x="-26264" y="244178"/>
                  <a:ext cx="43" cy="95238"/>
                </a:xfrm>
                <a:custGeom>
                  <a:rect b="b" l="l" r="r" t="t"/>
                  <a:pathLst>
                    <a:path extrusionOk="0" fill="none" h="2220" w="1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" name="Google Shape;177;p54"/>
                <p:cNvSpPr/>
                <p:nvPr/>
              </p:nvSpPr>
              <p:spPr>
                <a:xfrm rot="5400000">
                  <a:off x="-362688" y="292440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" name="Google Shape;178;p54"/>
                <p:cNvSpPr/>
                <p:nvPr/>
              </p:nvSpPr>
              <p:spPr>
                <a:xfrm rot="5400000">
                  <a:off x="-315753" y="244178"/>
                  <a:ext cx="43" cy="95238"/>
                </a:xfrm>
                <a:custGeom>
                  <a:rect b="b" l="l" r="r" t="t"/>
                  <a:pathLst>
                    <a:path extrusionOk="0" fill="none" h="2220" w="1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" name="Google Shape;179;p54"/>
                <p:cNvSpPr/>
                <p:nvPr/>
              </p:nvSpPr>
              <p:spPr>
                <a:xfrm rot="5400000">
                  <a:off x="1082098" y="-358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" name="Google Shape;180;p54"/>
                <p:cNvSpPr/>
                <p:nvPr/>
              </p:nvSpPr>
              <p:spPr>
                <a:xfrm rot="5400000">
                  <a:off x="792652" y="-358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" name="Google Shape;181;p54"/>
                <p:cNvSpPr/>
                <p:nvPr/>
              </p:nvSpPr>
              <p:spPr>
                <a:xfrm rot="5400000">
                  <a:off x="504450" y="-358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" name="Google Shape;182;p54"/>
                <p:cNvSpPr/>
                <p:nvPr/>
              </p:nvSpPr>
              <p:spPr>
                <a:xfrm rot="5400000">
                  <a:off x="214960" y="-358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" name="Google Shape;183;p54"/>
                <p:cNvSpPr/>
                <p:nvPr/>
              </p:nvSpPr>
              <p:spPr>
                <a:xfrm rot="5400000">
                  <a:off x="-74529" y="-358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" name="Google Shape;184;p54"/>
                <p:cNvSpPr/>
                <p:nvPr/>
              </p:nvSpPr>
              <p:spPr>
                <a:xfrm rot="5400000">
                  <a:off x="-362688" y="-3587"/>
                  <a:ext cx="95244" cy="43"/>
                </a:xfrm>
                <a:custGeom>
                  <a:rect b="b" l="l" r="r" t="t"/>
                  <a:pathLst>
                    <a:path extrusionOk="0" fill="none" h="1" w="222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85" name="Google Shape;185;p54"/>
              <p:cNvSpPr/>
              <p:nvPr/>
            </p:nvSpPr>
            <p:spPr>
              <a:xfrm rot="5400000">
                <a:off x="-315753" y="-51807"/>
                <a:ext cx="43" cy="95238"/>
              </a:xfrm>
              <a:custGeom>
                <a:rect b="b" l="l" r="r" t="t"/>
                <a:pathLst>
                  <a:path extrusionOk="0" fill="none" h="2220" w="1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6" name="Google Shape;186;p54"/>
            <p:cNvGrpSpPr/>
            <p:nvPr/>
          </p:nvGrpSpPr>
          <p:grpSpPr>
            <a:xfrm>
              <a:off x="8276093" y="2242975"/>
              <a:ext cx="291050" cy="657525"/>
              <a:chOff x="7875018" y="1882075"/>
              <a:chExt cx="291050" cy="657525"/>
            </a:xfrm>
          </p:grpSpPr>
          <p:sp>
            <p:nvSpPr>
              <p:cNvPr id="187" name="Google Shape;187;p54"/>
              <p:cNvSpPr/>
              <p:nvPr/>
            </p:nvSpPr>
            <p:spPr>
              <a:xfrm>
                <a:off x="7875018" y="1882075"/>
                <a:ext cx="291050" cy="291825"/>
              </a:xfrm>
              <a:custGeom>
                <a:rect b="b" l="l" r="r" t="t"/>
                <a:pathLst>
                  <a:path extrusionOk="0" h="11673" w="11642">
                    <a:moveTo>
                      <a:pt x="3283" y="0"/>
                    </a:moveTo>
                    <a:lnTo>
                      <a:pt x="0" y="3283"/>
                    </a:lnTo>
                    <a:lnTo>
                      <a:pt x="2554" y="5836"/>
                    </a:lnTo>
                    <a:lnTo>
                      <a:pt x="0" y="8389"/>
                    </a:lnTo>
                    <a:lnTo>
                      <a:pt x="3283" y="11672"/>
                    </a:lnTo>
                    <a:lnTo>
                      <a:pt x="5836" y="9119"/>
                    </a:lnTo>
                    <a:lnTo>
                      <a:pt x="8359" y="11672"/>
                    </a:lnTo>
                    <a:lnTo>
                      <a:pt x="11642" y="8389"/>
                    </a:lnTo>
                    <a:lnTo>
                      <a:pt x="9089" y="5836"/>
                    </a:lnTo>
                    <a:lnTo>
                      <a:pt x="11642" y="3283"/>
                    </a:lnTo>
                    <a:lnTo>
                      <a:pt x="8359" y="0"/>
                    </a:lnTo>
                    <a:lnTo>
                      <a:pt x="5836" y="2554"/>
                    </a:lnTo>
                    <a:lnTo>
                      <a:pt x="328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54"/>
              <p:cNvSpPr/>
              <p:nvPr/>
            </p:nvSpPr>
            <p:spPr>
              <a:xfrm>
                <a:off x="7875018" y="2247775"/>
                <a:ext cx="291050" cy="291825"/>
              </a:xfrm>
              <a:custGeom>
                <a:rect b="b" l="l" r="r" t="t"/>
                <a:pathLst>
                  <a:path extrusionOk="0" h="11673" w="11642">
                    <a:moveTo>
                      <a:pt x="3283" y="0"/>
                    </a:moveTo>
                    <a:lnTo>
                      <a:pt x="0" y="3283"/>
                    </a:lnTo>
                    <a:lnTo>
                      <a:pt x="2554" y="5836"/>
                    </a:lnTo>
                    <a:lnTo>
                      <a:pt x="0" y="8389"/>
                    </a:lnTo>
                    <a:lnTo>
                      <a:pt x="3283" y="11672"/>
                    </a:lnTo>
                    <a:lnTo>
                      <a:pt x="5836" y="9119"/>
                    </a:lnTo>
                    <a:lnTo>
                      <a:pt x="8359" y="11672"/>
                    </a:lnTo>
                    <a:lnTo>
                      <a:pt x="11642" y="8389"/>
                    </a:lnTo>
                    <a:lnTo>
                      <a:pt x="9089" y="5836"/>
                    </a:lnTo>
                    <a:lnTo>
                      <a:pt x="11642" y="3283"/>
                    </a:lnTo>
                    <a:lnTo>
                      <a:pt x="8359" y="0"/>
                    </a:lnTo>
                    <a:lnTo>
                      <a:pt x="5836" y="2554"/>
                    </a:lnTo>
                    <a:lnTo>
                      <a:pt x="328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9" name="Google Shape;189;p54"/>
            <p:cNvGrpSpPr/>
            <p:nvPr/>
          </p:nvGrpSpPr>
          <p:grpSpPr>
            <a:xfrm>
              <a:off x="2365632" y="691023"/>
              <a:ext cx="4848787" cy="505416"/>
              <a:chOff x="2258298" y="3894721"/>
              <a:chExt cx="3784567" cy="505416"/>
            </a:xfrm>
          </p:grpSpPr>
          <p:cxnSp>
            <p:nvCxnSpPr>
              <p:cNvPr id="190" name="Google Shape;190;p54"/>
              <p:cNvCxnSpPr/>
              <p:nvPr/>
            </p:nvCxnSpPr>
            <p:spPr>
              <a:xfrm>
                <a:off x="2258365" y="4231665"/>
                <a:ext cx="3784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1" name="Google Shape;191;p54"/>
              <p:cNvCxnSpPr/>
              <p:nvPr/>
            </p:nvCxnSpPr>
            <p:spPr>
              <a:xfrm>
                <a:off x="2258365" y="4400137"/>
                <a:ext cx="3784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2" name="Google Shape;192;p54"/>
              <p:cNvCxnSpPr/>
              <p:nvPr/>
            </p:nvCxnSpPr>
            <p:spPr>
              <a:xfrm>
                <a:off x="2258298" y="3894721"/>
                <a:ext cx="3784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3" name="Google Shape;193;p54"/>
              <p:cNvCxnSpPr/>
              <p:nvPr/>
            </p:nvCxnSpPr>
            <p:spPr>
              <a:xfrm>
                <a:off x="2258298" y="4063193"/>
                <a:ext cx="3784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94" name="Google Shape;194;p54"/>
            <p:cNvGrpSpPr/>
            <p:nvPr/>
          </p:nvGrpSpPr>
          <p:grpSpPr>
            <a:xfrm>
              <a:off x="4122875" y="4098725"/>
              <a:ext cx="4714500" cy="629464"/>
              <a:chOff x="4122875" y="4098725"/>
              <a:chExt cx="4714500" cy="629464"/>
            </a:xfrm>
          </p:grpSpPr>
          <p:grpSp>
            <p:nvGrpSpPr>
              <p:cNvPr id="195" name="Google Shape;195;p54"/>
              <p:cNvGrpSpPr/>
              <p:nvPr/>
            </p:nvGrpSpPr>
            <p:grpSpPr>
              <a:xfrm>
                <a:off x="4122875" y="4098725"/>
                <a:ext cx="4714500" cy="332400"/>
                <a:chOff x="4122875" y="4098725"/>
                <a:chExt cx="4714500" cy="332400"/>
              </a:xfrm>
            </p:grpSpPr>
            <p:sp>
              <p:nvSpPr>
                <p:cNvPr id="196" name="Google Shape;196;p54"/>
                <p:cNvSpPr/>
                <p:nvPr/>
              </p:nvSpPr>
              <p:spPr>
                <a:xfrm>
                  <a:off x="4122875" y="4098725"/>
                  <a:ext cx="4714500" cy="332400"/>
                </a:xfrm>
                <a:prstGeom prst="rect">
                  <a:avLst/>
                </a:prstGeom>
                <a:solidFill>
                  <a:schemeClr val="accent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" name="Google Shape;197;p54"/>
                <p:cNvSpPr/>
                <p:nvPr/>
              </p:nvSpPr>
              <p:spPr>
                <a:xfrm rot="5400000">
                  <a:off x="4223375" y="4196525"/>
                  <a:ext cx="158400" cy="1368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lt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98" name="Google Shape;198;p54"/>
                <p:cNvGrpSpPr/>
                <p:nvPr/>
              </p:nvGrpSpPr>
              <p:grpSpPr>
                <a:xfrm>
                  <a:off x="4515789" y="4196525"/>
                  <a:ext cx="4096800" cy="136800"/>
                  <a:chOff x="4535725" y="4196525"/>
                  <a:chExt cx="4096800" cy="136800"/>
                </a:xfrm>
              </p:grpSpPr>
              <p:cxnSp>
                <p:nvCxnSpPr>
                  <p:cNvPr id="199" name="Google Shape;199;p54"/>
                  <p:cNvCxnSpPr/>
                  <p:nvPr/>
                </p:nvCxnSpPr>
                <p:spPr>
                  <a:xfrm>
                    <a:off x="4535725" y="4267000"/>
                    <a:ext cx="4096800" cy="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sp>
                <p:nvSpPr>
                  <p:cNvPr id="200" name="Google Shape;200;p54"/>
                  <p:cNvSpPr/>
                  <p:nvPr/>
                </p:nvSpPr>
                <p:spPr>
                  <a:xfrm>
                    <a:off x="7386600" y="4196525"/>
                    <a:ext cx="136800" cy="136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201" name="Google Shape;201;p54"/>
              <p:cNvSpPr/>
              <p:nvPr/>
            </p:nvSpPr>
            <p:spPr>
              <a:xfrm>
                <a:off x="7433279" y="4251714"/>
                <a:ext cx="343500" cy="476475"/>
              </a:xfrm>
              <a:custGeom>
                <a:rect b="b" l="l" r="r" t="t"/>
                <a:pathLst>
                  <a:path extrusionOk="0" h="19059" w="13740">
                    <a:moveTo>
                      <a:pt x="0" y="0"/>
                    </a:moveTo>
                    <a:lnTo>
                      <a:pt x="1945" y="16414"/>
                    </a:lnTo>
                    <a:lnTo>
                      <a:pt x="5350" y="11885"/>
                    </a:lnTo>
                    <a:lnTo>
                      <a:pt x="9149" y="19058"/>
                    </a:lnTo>
                    <a:lnTo>
                      <a:pt x="12949" y="16444"/>
                    </a:lnTo>
                    <a:lnTo>
                      <a:pt x="7812" y="10213"/>
                    </a:lnTo>
                    <a:lnTo>
                      <a:pt x="13739" y="93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02" name="Google Shape;202;p54"/>
          <p:cNvSpPr txBox="1"/>
          <p:nvPr>
            <p:ph type="title"/>
          </p:nvPr>
        </p:nvSpPr>
        <p:spPr>
          <a:xfrm>
            <a:off x="2349850" y="2011350"/>
            <a:ext cx="55152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203" name="Google Shape;203;p54"/>
          <p:cNvSpPr txBox="1"/>
          <p:nvPr>
            <p:ph idx="2" type="title"/>
          </p:nvPr>
        </p:nvSpPr>
        <p:spPr>
          <a:xfrm>
            <a:off x="874788" y="2247779"/>
            <a:ext cx="13131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204" name="Google Shape;204;p54"/>
          <p:cNvSpPr txBox="1"/>
          <p:nvPr>
            <p:ph idx="1" type="subTitle"/>
          </p:nvPr>
        </p:nvSpPr>
        <p:spPr>
          <a:xfrm>
            <a:off x="2349851" y="2974375"/>
            <a:ext cx="55152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_1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5"/>
          <p:cNvSpPr txBox="1"/>
          <p:nvPr>
            <p:ph idx="1" type="subTitle"/>
          </p:nvPr>
        </p:nvSpPr>
        <p:spPr>
          <a:xfrm>
            <a:off x="1136675" y="2446873"/>
            <a:ext cx="48378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7" name="Google Shape;207;p55"/>
          <p:cNvSpPr txBox="1"/>
          <p:nvPr>
            <p:ph type="title"/>
          </p:nvPr>
        </p:nvSpPr>
        <p:spPr>
          <a:xfrm>
            <a:off x="1136675" y="1920697"/>
            <a:ext cx="48378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grpSp>
        <p:nvGrpSpPr>
          <p:cNvPr id="208" name="Google Shape;208;p55"/>
          <p:cNvGrpSpPr/>
          <p:nvPr/>
        </p:nvGrpSpPr>
        <p:grpSpPr>
          <a:xfrm>
            <a:off x="814976" y="550715"/>
            <a:ext cx="4606213" cy="4151335"/>
            <a:chOff x="814976" y="550715"/>
            <a:chExt cx="4606213" cy="4151335"/>
          </a:xfrm>
        </p:grpSpPr>
        <p:grpSp>
          <p:nvGrpSpPr>
            <p:cNvPr id="209" name="Google Shape;209;p55"/>
            <p:cNvGrpSpPr/>
            <p:nvPr/>
          </p:nvGrpSpPr>
          <p:grpSpPr>
            <a:xfrm rot="5400000">
              <a:off x="1052946" y="3287133"/>
              <a:ext cx="840476" cy="1316416"/>
              <a:chOff x="6413750" y="827800"/>
              <a:chExt cx="573000" cy="897475"/>
            </a:xfrm>
          </p:grpSpPr>
          <p:sp>
            <p:nvSpPr>
              <p:cNvPr id="210" name="Google Shape;210;p55"/>
              <p:cNvSpPr/>
              <p:nvPr/>
            </p:nvSpPr>
            <p:spPr>
              <a:xfrm>
                <a:off x="6931250" y="855175"/>
                <a:ext cx="55500" cy="25"/>
              </a:xfrm>
              <a:custGeom>
                <a:rect b="b" l="l" r="r" t="t"/>
                <a:pathLst>
                  <a:path extrusionOk="0" fill="none" h="1" w="222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55"/>
              <p:cNvSpPr/>
              <p:nvPr/>
            </p:nvSpPr>
            <p:spPr>
              <a:xfrm>
                <a:off x="6959375" y="827800"/>
                <a:ext cx="0" cy="54750"/>
              </a:xfrm>
              <a:custGeom>
                <a:rect b="b" l="l" r="r" t="t"/>
                <a:pathLst>
                  <a:path extrusionOk="0" fill="none" h="2190" w="12000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55"/>
              <p:cNvSpPr/>
              <p:nvPr/>
            </p:nvSpPr>
            <p:spPr>
              <a:xfrm>
                <a:off x="6931250" y="1023850"/>
                <a:ext cx="55500" cy="25"/>
              </a:xfrm>
              <a:custGeom>
                <a:rect b="b" l="l" r="r" t="t"/>
                <a:pathLst>
                  <a:path extrusionOk="0" fill="none" h="1" w="2220">
                    <a:moveTo>
                      <a:pt x="2219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55"/>
              <p:cNvSpPr/>
              <p:nvPr/>
            </p:nvSpPr>
            <p:spPr>
              <a:xfrm>
                <a:off x="6959375" y="995750"/>
                <a:ext cx="0" cy="55500"/>
              </a:xfrm>
              <a:custGeom>
                <a:rect b="b" l="l" r="r" t="t"/>
                <a:pathLst>
                  <a:path extrusionOk="0" fill="none" h="2220" w="12000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55"/>
              <p:cNvSpPr/>
              <p:nvPr/>
            </p:nvSpPr>
            <p:spPr>
              <a:xfrm>
                <a:off x="6931250" y="1191800"/>
                <a:ext cx="55500" cy="25"/>
              </a:xfrm>
              <a:custGeom>
                <a:rect b="b" l="l" r="r" t="t"/>
                <a:pathLst>
                  <a:path extrusionOk="0" fill="none" h="1" w="222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55"/>
              <p:cNvSpPr/>
              <p:nvPr/>
            </p:nvSpPr>
            <p:spPr>
              <a:xfrm>
                <a:off x="6959375" y="1164450"/>
                <a:ext cx="0" cy="55500"/>
              </a:xfrm>
              <a:custGeom>
                <a:rect b="b" l="l" r="r" t="t"/>
                <a:pathLst>
                  <a:path extrusionOk="0" fill="none" h="2220" w="12000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55"/>
              <p:cNvSpPr/>
              <p:nvPr/>
            </p:nvSpPr>
            <p:spPr>
              <a:xfrm>
                <a:off x="6931250" y="1360500"/>
                <a:ext cx="55500" cy="25"/>
              </a:xfrm>
              <a:custGeom>
                <a:rect b="b" l="l" r="r" t="t"/>
                <a:pathLst>
                  <a:path extrusionOk="0" fill="none" h="1" w="222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55"/>
              <p:cNvSpPr/>
              <p:nvPr/>
            </p:nvSpPr>
            <p:spPr>
              <a:xfrm>
                <a:off x="6959375" y="1333125"/>
                <a:ext cx="0" cy="54750"/>
              </a:xfrm>
              <a:custGeom>
                <a:rect b="b" l="l" r="r" t="t"/>
                <a:pathLst>
                  <a:path extrusionOk="0" fill="none" h="2190" w="12000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55"/>
              <p:cNvSpPr/>
              <p:nvPr/>
            </p:nvSpPr>
            <p:spPr>
              <a:xfrm>
                <a:off x="6931250" y="1529200"/>
                <a:ext cx="55500" cy="25"/>
              </a:xfrm>
              <a:custGeom>
                <a:rect b="b" l="l" r="r" t="t"/>
                <a:pathLst>
                  <a:path extrusionOk="0" fill="none" h="1" w="222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55"/>
              <p:cNvSpPr/>
              <p:nvPr/>
            </p:nvSpPr>
            <p:spPr>
              <a:xfrm>
                <a:off x="6959375" y="1501075"/>
                <a:ext cx="0" cy="55500"/>
              </a:xfrm>
              <a:custGeom>
                <a:rect b="b" l="l" r="r" t="t"/>
                <a:pathLst>
                  <a:path extrusionOk="0" fill="none" h="2220" w="12000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55"/>
              <p:cNvSpPr/>
              <p:nvPr/>
            </p:nvSpPr>
            <p:spPr>
              <a:xfrm>
                <a:off x="6931250" y="1697125"/>
                <a:ext cx="55500" cy="25"/>
              </a:xfrm>
              <a:custGeom>
                <a:rect b="b" l="l" r="r" t="t"/>
                <a:pathLst>
                  <a:path extrusionOk="0" fill="none" h="1" w="222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55"/>
              <p:cNvSpPr/>
              <p:nvPr/>
            </p:nvSpPr>
            <p:spPr>
              <a:xfrm>
                <a:off x="6959375" y="1669775"/>
                <a:ext cx="0" cy="55500"/>
              </a:xfrm>
              <a:custGeom>
                <a:rect b="b" l="l" r="r" t="t"/>
                <a:pathLst>
                  <a:path extrusionOk="0" fill="none" h="2220" w="12000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55"/>
              <p:cNvSpPr/>
              <p:nvPr/>
            </p:nvSpPr>
            <p:spPr>
              <a:xfrm>
                <a:off x="6758750" y="855175"/>
                <a:ext cx="55500" cy="25"/>
              </a:xfrm>
              <a:custGeom>
                <a:rect b="b" l="l" r="r" t="t"/>
                <a:pathLst>
                  <a:path extrusionOk="0" fill="none" h="1" w="222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55"/>
              <p:cNvSpPr/>
              <p:nvPr/>
            </p:nvSpPr>
            <p:spPr>
              <a:xfrm>
                <a:off x="6786875" y="827800"/>
                <a:ext cx="25" cy="54750"/>
              </a:xfrm>
              <a:custGeom>
                <a:rect b="b" l="l" r="r" t="t"/>
                <a:pathLst>
                  <a:path extrusionOk="0" fill="none" h="2190" w="1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55"/>
              <p:cNvSpPr/>
              <p:nvPr/>
            </p:nvSpPr>
            <p:spPr>
              <a:xfrm>
                <a:off x="6758750" y="1023850"/>
                <a:ext cx="55500" cy="25"/>
              </a:xfrm>
              <a:custGeom>
                <a:rect b="b" l="l" r="r" t="t"/>
                <a:pathLst>
                  <a:path extrusionOk="0" fill="none" h="1" w="2220">
                    <a:moveTo>
                      <a:pt x="2219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55"/>
              <p:cNvSpPr/>
              <p:nvPr/>
            </p:nvSpPr>
            <p:spPr>
              <a:xfrm>
                <a:off x="6786875" y="995750"/>
                <a:ext cx="25" cy="55500"/>
              </a:xfrm>
              <a:custGeom>
                <a:rect b="b" l="l" r="r" t="t"/>
                <a:pathLst>
                  <a:path extrusionOk="0" fill="none" h="2220" w="1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55"/>
              <p:cNvSpPr/>
              <p:nvPr/>
            </p:nvSpPr>
            <p:spPr>
              <a:xfrm>
                <a:off x="6758750" y="1191800"/>
                <a:ext cx="55500" cy="25"/>
              </a:xfrm>
              <a:custGeom>
                <a:rect b="b" l="l" r="r" t="t"/>
                <a:pathLst>
                  <a:path extrusionOk="0" fill="none" h="1" w="222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55"/>
              <p:cNvSpPr/>
              <p:nvPr/>
            </p:nvSpPr>
            <p:spPr>
              <a:xfrm>
                <a:off x="6786875" y="1164450"/>
                <a:ext cx="25" cy="55500"/>
              </a:xfrm>
              <a:custGeom>
                <a:rect b="b" l="l" r="r" t="t"/>
                <a:pathLst>
                  <a:path extrusionOk="0" fill="none" h="2220" w="1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55"/>
              <p:cNvSpPr/>
              <p:nvPr/>
            </p:nvSpPr>
            <p:spPr>
              <a:xfrm>
                <a:off x="6758750" y="1360500"/>
                <a:ext cx="55500" cy="25"/>
              </a:xfrm>
              <a:custGeom>
                <a:rect b="b" l="l" r="r" t="t"/>
                <a:pathLst>
                  <a:path extrusionOk="0" fill="none" h="1" w="222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55"/>
              <p:cNvSpPr/>
              <p:nvPr/>
            </p:nvSpPr>
            <p:spPr>
              <a:xfrm>
                <a:off x="6786875" y="1333125"/>
                <a:ext cx="25" cy="54750"/>
              </a:xfrm>
              <a:custGeom>
                <a:rect b="b" l="l" r="r" t="t"/>
                <a:pathLst>
                  <a:path extrusionOk="0" fill="none" h="2190" w="1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55"/>
              <p:cNvSpPr/>
              <p:nvPr/>
            </p:nvSpPr>
            <p:spPr>
              <a:xfrm>
                <a:off x="6758750" y="1529200"/>
                <a:ext cx="55500" cy="25"/>
              </a:xfrm>
              <a:custGeom>
                <a:rect b="b" l="l" r="r" t="t"/>
                <a:pathLst>
                  <a:path extrusionOk="0" fill="none" h="1" w="222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55"/>
              <p:cNvSpPr/>
              <p:nvPr/>
            </p:nvSpPr>
            <p:spPr>
              <a:xfrm>
                <a:off x="6786875" y="1501075"/>
                <a:ext cx="25" cy="55500"/>
              </a:xfrm>
              <a:custGeom>
                <a:rect b="b" l="l" r="r" t="t"/>
                <a:pathLst>
                  <a:path extrusionOk="0" fill="none" h="2220" w="1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55"/>
              <p:cNvSpPr/>
              <p:nvPr/>
            </p:nvSpPr>
            <p:spPr>
              <a:xfrm>
                <a:off x="6758750" y="1697125"/>
                <a:ext cx="55500" cy="25"/>
              </a:xfrm>
              <a:custGeom>
                <a:rect b="b" l="l" r="r" t="t"/>
                <a:pathLst>
                  <a:path extrusionOk="0" fill="none" h="1" w="222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55"/>
              <p:cNvSpPr/>
              <p:nvPr/>
            </p:nvSpPr>
            <p:spPr>
              <a:xfrm>
                <a:off x="6786875" y="1669775"/>
                <a:ext cx="25" cy="55500"/>
              </a:xfrm>
              <a:custGeom>
                <a:rect b="b" l="l" r="r" t="t"/>
                <a:pathLst>
                  <a:path extrusionOk="0" fill="none" h="2220" w="1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55"/>
              <p:cNvSpPr/>
              <p:nvPr/>
            </p:nvSpPr>
            <p:spPr>
              <a:xfrm>
                <a:off x="6586250" y="855175"/>
                <a:ext cx="55500" cy="25"/>
              </a:xfrm>
              <a:custGeom>
                <a:rect b="b" l="l" r="r" t="t"/>
                <a:pathLst>
                  <a:path extrusionOk="0" fill="none" h="1" w="222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55"/>
              <p:cNvSpPr/>
              <p:nvPr/>
            </p:nvSpPr>
            <p:spPr>
              <a:xfrm>
                <a:off x="6613600" y="827800"/>
                <a:ext cx="25" cy="54750"/>
              </a:xfrm>
              <a:custGeom>
                <a:rect b="b" l="l" r="r" t="t"/>
                <a:pathLst>
                  <a:path extrusionOk="0" fill="none" h="2190" w="1">
                    <a:moveTo>
                      <a:pt x="1" y="2189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55"/>
              <p:cNvSpPr/>
              <p:nvPr/>
            </p:nvSpPr>
            <p:spPr>
              <a:xfrm>
                <a:off x="6586250" y="1023850"/>
                <a:ext cx="55500" cy="25"/>
              </a:xfrm>
              <a:custGeom>
                <a:rect b="b" l="l" r="r" t="t"/>
                <a:pathLst>
                  <a:path extrusionOk="0" fill="none" h="1" w="2220">
                    <a:moveTo>
                      <a:pt x="2220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55"/>
              <p:cNvSpPr/>
              <p:nvPr/>
            </p:nvSpPr>
            <p:spPr>
              <a:xfrm>
                <a:off x="6613600" y="995750"/>
                <a:ext cx="25" cy="55500"/>
              </a:xfrm>
              <a:custGeom>
                <a:rect b="b" l="l" r="r" t="t"/>
                <a:pathLst>
                  <a:path extrusionOk="0" fill="none" h="2220" w="1">
                    <a:moveTo>
                      <a:pt x="1" y="2219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55"/>
              <p:cNvSpPr/>
              <p:nvPr/>
            </p:nvSpPr>
            <p:spPr>
              <a:xfrm>
                <a:off x="6586250" y="1191800"/>
                <a:ext cx="55500" cy="25"/>
              </a:xfrm>
              <a:custGeom>
                <a:rect b="b" l="l" r="r" t="t"/>
                <a:pathLst>
                  <a:path extrusionOk="0" fill="none" h="1" w="222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55"/>
              <p:cNvSpPr/>
              <p:nvPr/>
            </p:nvSpPr>
            <p:spPr>
              <a:xfrm>
                <a:off x="6613600" y="1164450"/>
                <a:ext cx="25" cy="55500"/>
              </a:xfrm>
              <a:custGeom>
                <a:rect b="b" l="l" r="r" t="t"/>
                <a:pathLst>
                  <a:path extrusionOk="0" fill="none" h="2220" w="1">
                    <a:moveTo>
                      <a:pt x="1" y="2219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55"/>
              <p:cNvSpPr/>
              <p:nvPr/>
            </p:nvSpPr>
            <p:spPr>
              <a:xfrm>
                <a:off x="6586250" y="1360500"/>
                <a:ext cx="55500" cy="25"/>
              </a:xfrm>
              <a:custGeom>
                <a:rect b="b" l="l" r="r" t="t"/>
                <a:pathLst>
                  <a:path extrusionOk="0" fill="none" h="1" w="222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55"/>
              <p:cNvSpPr/>
              <p:nvPr/>
            </p:nvSpPr>
            <p:spPr>
              <a:xfrm>
                <a:off x="6613600" y="1333125"/>
                <a:ext cx="25" cy="54750"/>
              </a:xfrm>
              <a:custGeom>
                <a:rect b="b" l="l" r="r" t="t"/>
                <a:pathLst>
                  <a:path extrusionOk="0" fill="none" h="2190" w="1">
                    <a:moveTo>
                      <a:pt x="1" y="2189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55"/>
              <p:cNvSpPr/>
              <p:nvPr/>
            </p:nvSpPr>
            <p:spPr>
              <a:xfrm>
                <a:off x="6586250" y="1529200"/>
                <a:ext cx="55500" cy="25"/>
              </a:xfrm>
              <a:custGeom>
                <a:rect b="b" l="l" r="r" t="t"/>
                <a:pathLst>
                  <a:path extrusionOk="0" fill="none" h="1" w="222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55"/>
              <p:cNvSpPr/>
              <p:nvPr/>
            </p:nvSpPr>
            <p:spPr>
              <a:xfrm>
                <a:off x="6613600" y="1501075"/>
                <a:ext cx="25" cy="55500"/>
              </a:xfrm>
              <a:custGeom>
                <a:rect b="b" l="l" r="r" t="t"/>
                <a:pathLst>
                  <a:path extrusionOk="0" fill="none" h="2220" w="1">
                    <a:moveTo>
                      <a:pt x="1" y="2219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55"/>
              <p:cNvSpPr/>
              <p:nvPr/>
            </p:nvSpPr>
            <p:spPr>
              <a:xfrm>
                <a:off x="6586250" y="1697125"/>
                <a:ext cx="55500" cy="25"/>
              </a:xfrm>
              <a:custGeom>
                <a:rect b="b" l="l" r="r" t="t"/>
                <a:pathLst>
                  <a:path extrusionOk="0" fill="none" h="1" w="222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55"/>
              <p:cNvSpPr/>
              <p:nvPr/>
            </p:nvSpPr>
            <p:spPr>
              <a:xfrm>
                <a:off x="6613600" y="1669775"/>
                <a:ext cx="25" cy="55500"/>
              </a:xfrm>
              <a:custGeom>
                <a:rect b="b" l="l" r="r" t="t"/>
                <a:pathLst>
                  <a:path extrusionOk="0" fill="none" h="2220" w="1">
                    <a:moveTo>
                      <a:pt x="1" y="2219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55"/>
              <p:cNvSpPr/>
              <p:nvPr/>
            </p:nvSpPr>
            <p:spPr>
              <a:xfrm>
                <a:off x="6413750" y="855175"/>
                <a:ext cx="55500" cy="25"/>
              </a:xfrm>
              <a:custGeom>
                <a:rect b="b" l="l" r="r" t="t"/>
                <a:pathLst>
                  <a:path extrusionOk="0" fill="none" h="1" w="222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55"/>
              <p:cNvSpPr/>
              <p:nvPr/>
            </p:nvSpPr>
            <p:spPr>
              <a:xfrm>
                <a:off x="6441125" y="827800"/>
                <a:ext cx="25" cy="54750"/>
              </a:xfrm>
              <a:custGeom>
                <a:rect b="b" l="l" r="r" t="t"/>
                <a:pathLst>
                  <a:path extrusionOk="0" fill="none" h="2190" w="1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55"/>
              <p:cNvSpPr/>
              <p:nvPr/>
            </p:nvSpPr>
            <p:spPr>
              <a:xfrm>
                <a:off x="6413750" y="1023850"/>
                <a:ext cx="55500" cy="25"/>
              </a:xfrm>
              <a:custGeom>
                <a:rect b="b" l="l" r="r" t="t"/>
                <a:pathLst>
                  <a:path extrusionOk="0" fill="none" h="1" w="2220">
                    <a:moveTo>
                      <a:pt x="2220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55"/>
              <p:cNvSpPr/>
              <p:nvPr/>
            </p:nvSpPr>
            <p:spPr>
              <a:xfrm>
                <a:off x="6441125" y="995750"/>
                <a:ext cx="25" cy="55500"/>
              </a:xfrm>
              <a:custGeom>
                <a:rect b="b" l="l" r="r" t="t"/>
                <a:pathLst>
                  <a:path extrusionOk="0" fill="none" h="2220" w="1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55"/>
              <p:cNvSpPr/>
              <p:nvPr/>
            </p:nvSpPr>
            <p:spPr>
              <a:xfrm>
                <a:off x="6413750" y="1191800"/>
                <a:ext cx="55500" cy="25"/>
              </a:xfrm>
              <a:custGeom>
                <a:rect b="b" l="l" r="r" t="t"/>
                <a:pathLst>
                  <a:path extrusionOk="0" fill="none" h="1" w="222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55"/>
              <p:cNvSpPr/>
              <p:nvPr/>
            </p:nvSpPr>
            <p:spPr>
              <a:xfrm>
                <a:off x="6441125" y="1164450"/>
                <a:ext cx="25" cy="55500"/>
              </a:xfrm>
              <a:custGeom>
                <a:rect b="b" l="l" r="r" t="t"/>
                <a:pathLst>
                  <a:path extrusionOk="0" fill="none" h="2220" w="1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55"/>
              <p:cNvSpPr/>
              <p:nvPr/>
            </p:nvSpPr>
            <p:spPr>
              <a:xfrm>
                <a:off x="6413750" y="1360500"/>
                <a:ext cx="55500" cy="25"/>
              </a:xfrm>
              <a:custGeom>
                <a:rect b="b" l="l" r="r" t="t"/>
                <a:pathLst>
                  <a:path extrusionOk="0" fill="none" h="1" w="222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55"/>
              <p:cNvSpPr/>
              <p:nvPr/>
            </p:nvSpPr>
            <p:spPr>
              <a:xfrm>
                <a:off x="6441125" y="1333125"/>
                <a:ext cx="25" cy="54750"/>
              </a:xfrm>
              <a:custGeom>
                <a:rect b="b" l="l" r="r" t="t"/>
                <a:pathLst>
                  <a:path extrusionOk="0" fill="none" h="2190" w="1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55"/>
              <p:cNvSpPr/>
              <p:nvPr/>
            </p:nvSpPr>
            <p:spPr>
              <a:xfrm>
                <a:off x="6413750" y="1529200"/>
                <a:ext cx="55500" cy="25"/>
              </a:xfrm>
              <a:custGeom>
                <a:rect b="b" l="l" r="r" t="t"/>
                <a:pathLst>
                  <a:path extrusionOk="0" fill="none" h="1" w="222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55"/>
              <p:cNvSpPr/>
              <p:nvPr/>
            </p:nvSpPr>
            <p:spPr>
              <a:xfrm>
                <a:off x="6441125" y="1501075"/>
                <a:ext cx="25" cy="55500"/>
              </a:xfrm>
              <a:custGeom>
                <a:rect b="b" l="l" r="r" t="t"/>
                <a:pathLst>
                  <a:path extrusionOk="0" fill="none" h="2220" w="1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55"/>
              <p:cNvSpPr/>
              <p:nvPr/>
            </p:nvSpPr>
            <p:spPr>
              <a:xfrm>
                <a:off x="6413750" y="1697125"/>
                <a:ext cx="55500" cy="25"/>
              </a:xfrm>
              <a:custGeom>
                <a:rect b="b" l="l" r="r" t="t"/>
                <a:pathLst>
                  <a:path extrusionOk="0" fill="none" h="1" w="222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55"/>
              <p:cNvSpPr/>
              <p:nvPr/>
            </p:nvSpPr>
            <p:spPr>
              <a:xfrm>
                <a:off x="6441125" y="1669775"/>
                <a:ext cx="25" cy="55500"/>
              </a:xfrm>
              <a:custGeom>
                <a:rect b="b" l="l" r="r" t="t"/>
                <a:pathLst>
                  <a:path extrusionOk="0" fill="none" h="2220" w="1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8" name="Google Shape;258;p55"/>
            <p:cNvGrpSpPr/>
            <p:nvPr/>
          </p:nvGrpSpPr>
          <p:grpSpPr>
            <a:xfrm>
              <a:off x="2097435" y="550715"/>
              <a:ext cx="3323754" cy="4151335"/>
              <a:chOff x="1945035" y="550715"/>
              <a:chExt cx="3323754" cy="4151335"/>
            </a:xfrm>
          </p:grpSpPr>
          <p:grpSp>
            <p:nvGrpSpPr>
              <p:cNvPr id="259" name="Google Shape;259;p55"/>
              <p:cNvGrpSpPr/>
              <p:nvPr/>
            </p:nvGrpSpPr>
            <p:grpSpPr>
              <a:xfrm>
                <a:off x="1945035" y="550715"/>
                <a:ext cx="2165692" cy="590257"/>
                <a:chOff x="489414" y="450012"/>
                <a:chExt cx="2153203" cy="586912"/>
              </a:xfrm>
            </p:grpSpPr>
            <p:sp>
              <p:nvSpPr>
                <p:cNvPr id="260" name="Google Shape;260;p55"/>
                <p:cNvSpPr/>
                <p:nvPr/>
              </p:nvSpPr>
              <p:spPr>
                <a:xfrm>
                  <a:off x="489414" y="450012"/>
                  <a:ext cx="2153203" cy="586912"/>
                </a:xfrm>
                <a:custGeom>
                  <a:rect b="b" l="l" r="r" t="t"/>
                  <a:pathLst>
                    <a:path extrusionOk="0" fill="none" h="13770" w="50518">
                      <a:moveTo>
                        <a:pt x="50518" y="0"/>
                      </a:moveTo>
                      <a:lnTo>
                        <a:pt x="0" y="0"/>
                      </a:lnTo>
                      <a:lnTo>
                        <a:pt x="0" y="9089"/>
                      </a:lnTo>
                      <a:lnTo>
                        <a:pt x="38755" y="9089"/>
                      </a:lnTo>
                      <a:lnTo>
                        <a:pt x="41217" y="13344"/>
                      </a:lnTo>
                      <a:cubicBezTo>
                        <a:pt x="41460" y="13770"/>
                        <a:pt x="42129" y="13587"/>
                        <a:pt x="42129" y="13101"/>
                      </a:cubicBezTo>
                      <a:lnTo>
                        <a:pt x="42129" y="9089"/>
                      </a:lnTo>
                      <a:lnTo>
                        <a:pt x="50518" y="9089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flat" cmpd="sng" w="19050">
                  <a:solidFill>
                    <a:schemeClr val="lt2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1" name="Google Shape;261;p55"/>
                <p:cNvSpPr/>
                <p:nvPr/>
              </p:nvSpPr>
              <p:spPr>
                <a:xfrm>
                  <a:off x="584420" y="519414"/>
                  <a:ext cx="246316" cy="246971"/>
                </a:xfrm>
                <a:custGeom>
                  <a:rect b="b" l="l" r="r" t="t"/>
                  <a:pathLst>
                    <a:path extrusionOk="0" fill="none" h="11673" w="11642">
                      <a:moveTo>
                        <a:pt x="3283" y="11672"/>
                      </a:moveTo>
                      <a:lnTo>
                        <a:pt x="5836" y="9119"/>
                      </a:lnTo>
                      <a:lnTo>
                        <a:pt x="8359" y="11672"/>
                      </a:lnTo>
                      <a:lnTo>
                        <a:pt x="11642" y="8389"/>
                      </a:lnTo>
                      <a:lnTo>
                        <a:pt x="9089" y="5836"/>
                      </a:lnTo>
                      <a:lnTo>
                        <a:pt x="11642" y="3283"/>
                      </a:lnTo>
                      <a:lnTo>
                        <a:pt x="8359" y="0"/>
                      </a:lnTo>
                      <a:lnTo>
                        <a:pt x="5836" y="2554"/>
                      </a:lnTo>
                      <a:lnTo>
                        <a:pt x="3283" y="0"/>
                      </a:lnTo>
                      <a:lnTo>
                        <a:pt x="0" y="3283"/>
                      </a:lnTo>
                      <a:lnTo>
                        <a:pt x="2554" y="5836"/>
                      </a:lnTo>
                      <a:lnTo>
                        <a:pt x="0" y="8389"/>
                      </a:lnTo>
                      <a:close/>
                    </a:path>
                  </a:pathLst>
                </a:custGeom>
                <a:noFill/>
                <a:ln cap="flat" cmpd="sng" w="19050">
                  <a:solidFill>
                    <a:schemeClr val="lt2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" name="Google Shape;262;p55"/>
                <p:cNvSpPr/>
                <p:nvPr/>
              </p:nvSpPr>
              <p:spPr>
                <a:xfrm>
                  <a:off x="955740" y="519450"/>
                  <a:ext cx="246900" cy="246900"/>
                </a:xfrm>
                <a:prstGeom prst="noSmoking">
                  <a:avLst>
                    <a:gd fmla="val 18750" name="adj"/>
                  </a:avLst>
                </a:prstGeom>
                <a:noFill/>
                <a:ln cap="flat" cmpd="sng" w="1905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3" name="Google Shape;263;p55"/>
                <p:cNvSpPr/>
                <p:nvPr/>
              </p:nvSpPr>
              <p:spPr>
                <a:xfrm>
                  <a:off x="1347581" y="519450"/>
                  <a:ext cx="133449" cy="246900"/>
                </a:xfrm>
                <a:prstGeom prst="rect">
                  <a:avLst/>
                </a:prstGeom>
              </p:spPr>
              <p:txBody>
                <a:bodyPr>
                  <a:prstTxWarp prst="textPlain"/>
                </a:bodyPr>
                <a:lstStyle/>
                <a:p>
                  <a:pPr lvl="0" algn="ctr"/>
                  <a:r>
                    <a:rPr b="0" i="0">
                      <a:ln cap="flat" cmpd="sng" w="19050">
                        <a:solidFill>
                          <a:schemeClr val="lt2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  <a:noFill/>
                      <a:latin typeface="Arial"/>
                    </a:rPr>
                    <a:t>!!</a:t>
                  </a:r>
                </a:p>
              </p:txBody>
            </p:sp>
            <p:grpSp>
              <p:nvGrpSpPr>
                <p:cNvPr id="264" name="Google Shape;264;p55"/>
                <p:cNvGrpSpPr/>
                <p:nvPr/>
              </p:nvGrpSpPr>
              <p:grpSpPr>
                <a:xfrm>
                  <a:off x="1572867" y="731342"/>
                  <a:ext cx="294584" cy="35024"/>
                  <a:chOff x="1711525" y="661375"/>
                  <a:chExt cx="454254" cy="54000"/>
                </a:xfrm>
              </p:grpSpPr>
              <p:sp>
                <p:nvSpPr>
                  <p:cNvPr id="265" name="Google Shape;265;p55"/>
                  <p:cNvSpPr/>
                  <p:nvPr/>
                </p:nvSpPr>
                <p:spPr>
                  <a:xfrm>
                    <a:off x="1711525" y="661375"/>
                    <a:ext cx="54000" cy="54000"/>
                  </a:xfrm>
                  <a:prstGeom prst="rect">
                    <a:avLst/>
                  </a:prstGeom>
                  <a:noFill/>
                  <a:ln cap="flat" cmpd="sng" w="19050">
                    <a:solidFill>
                      <a:schemeClr val="l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6" name="Google Shape;266;p55"/>
                  <p:cNvSpPr/>
                  <p:nvPr/>
                </p:nvSpPr>
                <p:spPr>
                  <a:xfrm>
                    <a:off x="1911652" y="661375"/>
                    <a:ext cx="54000" cy="54000"/>
                  </a:xfrm>
                  <a:prstGeom prst="rect">
                    <a:avLst/>
                  </a:prstGeom>
                  <a:noFill/>
                  <a:ln cap="flat" cmpd="sng" w="19050">
                    <a:solidFill>
                      <a:schemeClr val="l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7" name="Google Shape;267;p55"/>
                  <p:cNvSpPr/>
                  <p:nvPr/>
                </p:nvSpPr>
                <p:spPr>
                  <a:xfrm>
                    <a:off x="2111779" y="661375"/>
                    <a:ext cx="54000" cy="54000"/>
                  </a:xfrm>
                  <a:prstGeom prst="rect">
                    <a:avLst/>
                  </a:prstGeom>
                  <a:noFill/>
                  <a:ln cap="flat" cmpd="sng" w="19050">
                    <a:solidFill>
                      <a:schemeClr val="l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268" name="Google Shape;268;p55"/>
              <p:cNvGrpSpPr/>
              <p:nvPr/>
            </p:nvGrpSpPr>
            <p:grpSpPr>
              <a:xfrm>
                <a:off x="3115586" y="4115138"/>
                <a:ext cx="2153203" cy="586912"/>
                <a:chOff x="4270828" y="4327992"/>
                <a:chExt cx="2153203" cy="586912"/>
              </a:xfrm>
            </p:grpSpPr>
            <p:sp>
              <p:nvSpPr>
                <p:cNvPr id="269" name="Google Shape;269;p55"/>
                <p:cNvSpPr/>
                <p:nvPr/>
              </p:nvSpPr>
              <p:spPr>
                <a:xfrm rot="10800000">
                  <a:off x="4270828" y="4327992"/>
                  <a:ext cx="2153203" cy="586912"/>
                </a:xfrm>
                <a:custGeom>
                  <a:rect b="b" l="l" r="r" t="t"/>
                  <a:pathLst>
                    <a:path extrusionOk="0" fill="none" h="13770" w="50518">
                      <a:moveTo>
                        <a:pt x="50518" y="0"/>
                      </a:moveTo>
                      <a:lnTo>
                        <a:pt x="0" y="0"/>
                      </a:lnTo>
                      <a:lnTo>
                        <a:pt x="0" y="9089"/>
                      </a:lnTo>
                      <a:lnTo>
                        <a:pt x="38755" y="9089"/>
                      </a:lnTo>
                      <a:lnTo>
                        <a:pt x="41217" y="13344"/>
                      </a:lnTo>
                      <a:cubicBezTo>
                        <a:pt x="41460" y="13770"/>
                        <a:pt x="42129" y="13587"/>
                        <a:pt x="42129" y="13101"/>
                      </a:cubicBezTo>
                      <a:lnTo>
                        <a:pt x="42129" y="9089"/>
                      </a:lnTo>
                      <a:lnTo>
                        <a:pt x="50518" y="9089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flat" cmpd="sng" w="19050">
                  <a:solidFill>
                    <a:schemeClr val="lt2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70" name="Google Shape;270;p55"/>
                <p:cNvGrpSpPr/>
                <p:nvPr/>
              </p:nvGrpSpPr>
              <p:grpSpPr>
                <a:xfrm>
                  <a:off x="5346150" y="4812101"/>
                  <a:ext cx="294584" cy="35024"/>
                  <a:chOff x="1711525" y="661375"/>
                  <a:chExt cx="454254" cy="54000"/>
                </a:xfrm>
              </p:grpSpPr>
              <p:sp>
                <p:nvSpPr>
                  <p:cNvPr id="271" name="Google Shape;271;p55"/>
                  <p:cNvSpPr/>
                  <p:nvPr/>
                </p:nvSpPr>
                <p:spPr>
                  <a:xfrm>
                    <a:off x="1711525" y="661375"/>
                    <a:ext cx="54000" cy="54000"/>
                  </a:xfrm>
                  <a:prstGeom prst="rect">
                    <a:avLst/>
                  </a:prstGeom>
                  <a:noFill/>
                  <a:ln cap="flat" cmpd="sng" w="19050">
                    <a:solidFill>
                      <a:schemeClr val="l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2" name="Google Shape;272;p55"/>
                  <p:cNvSpPr/>
                  <p:nvPr/>
                </p:nvSpPr>
                <p:spPr>
                  <a:xfrm>
                    <a:off x="1911652" y="661375"/>
                    <a:ext cx="54000" cy="54000"/>
                  </a:xfrm>
                  <a:prstGeom prst="rect">
                    <a:avLst/>
                  </a:prstGeom>
                  <a:noFill/>
                  <a:ln cap="flat" cmpd="sng" w="19050">
                    <a:solidFill>
                      <a:schemeClr val="l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3" name="Google Shape;273;p55"/>
                  <p:cNvSpPr/>
                  <p:nvPr/>
                </p:nvSpPr>
                <p:spPr>
                  <a:xfrm>
                    <a:off x="2111779" y="661375"/>
                    <a:ext cx="54000" cy="54000"/>
                  </a:xfrm>
                  <a:prstGeom prst="rect">
                    <a:avLst/>
                  </a:prstGeom>
                  <a:noFill/>
                  <a:ln cap="flat" cmpd="sng" w="19050">
                    <a:solidFill>
                      <a:schemeClr val="l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74" name="Google Shape;274;p55"/>
                <p:cNvGrpSpPr/>
                <p:nvPr/>
              </p:nvGrpSpPr>
              <p:grpSpPr>
                <a:xfrm>
                  <a:off x="4339532" y="4600225"/>
                  <a:ext cx="891886" cy="246900"/>
                  <a:chOff x="1328423" y="517474"/>
                  <a:chExt cx="891886" cy="246900"/>
                </a:xfrm>
              </p:grpSpPr>
              <p:sp>
                <p:nvSpPr>
                  <p:cNvPr id="275" name="Google Shape;275;p55"/>
                  <p:cNvSpPr/>
                  <p:nvPr/>
                </p:nvSpPr>
                <p:spPr>
                  <a:xfrm>
                    <a:off x="1328423" y="517750"/>
                    <a:ext cx="246348" cy="246348"/>
                  </a:xfrm>
                  <a:prstGeom prst="irregularSeal2">
                    <a:avLst/>
                  </a:prstGeom>
                  <a:noFill/>
                  <a:ln cap="flat" cmpd="sng" w="19050">
                    <a:solidFill>
                      <a:schemeClr val="l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6" name="Google Shape;276;p55"/>
                  <p:cNvSpPr/>
                  <p:nvPr/>
                </p:nvSpPr>
                <p:spPr>
                  <a:xfrm>
                    <a:off x="1681524" y="517474"/>
                    <a:ext cx="246900" cy="246900"/>
                  </a:xfrm>
                  <a:prstGeom prst="smileyFace">
                    <a:avLst>
                      <a:gd fmla="val -4653" name="adj"/>
                    </a:avLst>
                  </a:prstGeom>
                  <a:noFill/>
                  <a:ln cap="flat" cmpd="sng" w="19050">
                    <a:solidFill>
                      <a:schemeClr val="l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7" name="Google Shape;277;p55"/>
                  <p:cNvSpPr/>
                  <p:nvPr/>
                </p:nvSpPr>
                <p:spPr>
                  <a:xfrm>
                    <a:off x="2035177" y="517486"/>
                    <a:ext cx="185132" cy="246876"/>
                  </a:xfrm>
                  <a:custGeom>
                    <a:rect b="b" l="l" r="r" t="t"/>
                    <a:pathLst>
                      <a:path extrusionOk="0" h="40705" w="30238">
                        <a:moveTo>
                          <a:pt x="21063" y="0"/>
                        </a:moveTo>
                        <a:lnTo>
                          <a:pt x="14602" y="13956"/>
                        </a:lnTo>
                        <a:lnTo>
                          <a:pt x="8529" y="5470"/>
                        </a:lnTo>
                        <a:lnTo>
                          <a:pt x="0" y="40704"/>
                        </a:lnTo>
                        <a:lnTo>
                          <a:pt x="11802" y="21321"/>
                        </a:lnTo>
                        <a:lnTo>
                          <a:pt x="17445" y="30280"/>
                        </a:lnTo>
                        <a:lnTo>
                          <a:pt x="30237" y="9045"/>
                        </a:lnTo>
                        <a:lnTo>
                          <a:pt x="21063" y="0"/>
                        </a:lnTo>
                        <a:close/>
                      </a:path>
                    </a:pathLst>
                  </a:custGeom>
                  <a:noFill/>
                  <a:ln cap="flat" cmpd="sng" w="19050">
                    <a:solidFill>
                      <a:schemeClr val="l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56"/>
          <p:cNvGrpSpPr/>
          <p:nvPr/>
        </p:nvGrpSpPr>
        <p:grpSpPr>
          <a:xfrm>
            <a:off x="76247" y="76209"/>
            <a:ext cx="8991507" cy="4991083"/>
            <a:chOff x="-25" y="152400"/>
            <a:chExt cx="8991507" cy="4991083"/>
          </a:xfrm>
        </p:grpSpPr>
        <p:sp>
          <p:nvSpPr>
            <p:cNvPr id="280" name="Google Shape;280;p56"/>
            <p:cNvSpPr/>
            <p:nvPr/>
          </p:nvSpPr>
          <p:spPr>
            <a:xfrm>
              <a:off x="0" y="152400"/>
              <a:ext cx="8991482" cy="4991083"/>
            </a:xfrm>
            <a:custGeom>
              <a:rect b="b" l="l" r="r" t="t"/>
              <a:pathLst>
                <a:path extrusionOk="0" h="49424" w="99972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56"/>
            <p:cNvSpPr/>
            <p:nvPr/>
          </p:nvSpPr>
          <p:spPr>
            <a:xfrm>
              <a:off x="-25" y="152400"/>
              <a:ext cx="8991482" cy="270531"/>
            </a:xfrm>
            <a:custGeom>
              <a:rect b="b" l="l" r="r" t="t"/>
              <a:pathLst>
                <a:path extrusionOk="0" h="9029" w="99972">
                  <a:moveTo>
                    <a:pt x="0" y="1"/>
                  </a:moveTo>
                  <a:lnTo>
                    <a:pt x="0" y="9028"/>
                  </a:lnTo>
                  <a:lnTo>
                    <a:pt x="99972" y="9028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2" name="Google Shape;282;p56"/>
            <p:cNvGrpSpPr/>
            <p:nvPr/>
          </p:nvGrpSpPr>
          <p:grpSpPr>
            <a:xfrm>
              <a:off x="8788026" y="217953"/>
              <a:ext cx="139356" cy="139356"/>
              <a:chOff x="3300229" y="786025"/>
              <a:chExt cx="116275" cy="116275"/>
            </a:xfrm>
          </p:grpSpPr>
          <p:sp>
            <p:nvSpPr>
              <p:cNvPr id="283" name="Google Shape;283;p56"/>
              <p:cNvSpPr/>
              <p:nvPr/>
            </p:nvSpPr>
            <p:spPr>
              <a:xfrm>
                <a:off x="3300229" y="786025"/>
                <a:ext cx="116275" cy="116275"/>
              </a:xfrm>
              <a:custGeom>
                <a:rect b="b" l="l" r="r" t="t"/>
                <a:pathLst>
                  <a:path extrusionOk="0" h="4651" w="4651">
                    <a:moveTo>
                      <a:pt x="0" y="0"/>
                    </a:moveTo>
                    <a:lnTo>
                      <a:pt x="0" y="4651"/>
                    </a:lnTo>
                    <a:lnTo>
                      <a:pt x="4651" y="4651"/>
                    </a:lnTo>
                    <a:lnTo>
                      <a:pt x="4651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56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rect b="b" l="l" r="r" t="t"/>
                <a:pathLst>
                  <a:path extrusionOk="0" fill="none" h="1825" w="1825">
                    <a:moveTo>
                      <a:pt x="1824" y="0"/>
                    </a:moveTo>
                    <a:lnTo>
                      <a:pt x="1" y="1824"/>
                    </a:lnTo>
                  </a:path>
                </a:pathLst>
              </a:custGeom>
              <a:noFill/>
              <a:ln cap="flat" cmpd="sng" w="19050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56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rect b="b" l="l" r="r" t="t"/>
                <a:pathLst>
                  <a:path extrusionOk="0" fill="none" h="1825" w="1825">
                    <a:moveTo>
                      <a:pt x="1" y="0"/>
                    </a:moveTo>
                    <a:lnTo>
                      <a:pt x="1824" y="1824"/>
                    </a:lnTo>
                  </a:path>
                </a:pathLst>
              </a:custGeom>
              <a:noFill/>
              <a:ln cap="flat" cmpd="sng" w="19050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86" name="Google Shape;286;p56"/>
          <p:cNvSpPr txBox="1"/>
          <p:nvPr>
            <p:ph idx="1" type="body"/>
          </p:nvPr>
        </p:nvSpPr>
        <p:spPr>
          <a:xfrm>
            <a:off x="617550" y="1260635"/>
            <a:ext cx="7908900" cy="34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AutoNum type="arabicPeriod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287" name="Google Shape;287;p56"/>
          <p:cNvSpPr txBox="1"/>
          <p:nvPr>
            <p:ph type="title"/>
          </p:nvPr>
        </p:nvSpPr>
        <p:spPr>
          <a:xfrm>
            <a:off x="617550" y="556400"/>
            <a:ext cx="66513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grpSp>
        <p:nvGrpSpPr>
          <p:cNvPr id="288" name="Google Shape;288;p56"/>
          <p:cNvGrpSpPr/>
          <p:nvPr/>
        </p:nvGrpSpPr>
        <p:grpSpPr>
          <a:xfrm>
            <a:off x="7611021" y="496167"/>
            <a:ext cx="1316416" cy="786879"/>
            <a:chOff x="7611021" y="496167"/>
            <a:chExt cx="1316416" cy="786879"/>
          </a:xfrm>
        </p:grpSpPr>
        <p:grpSp>
          <p:nvGrpSpPr>
            <p:cNvPr id="289" name="Google Shape;289;p56"/>
            <p:cNvGrpSpPr/>
            <p:nvPr/>
          </p:nvGrpSpPr>
          <p:grpSpPr>
            <a:xfrm>
              <a:off x="7611021" y="496167"/>
              <a:ext cx="1316416" cy="588003"/>
              <a:chOff x="7611021" y="496167"/>
              <a:chExt cx="1316416" cy="588003"/>
            </a:xfrm>
          </p:grpSpPr>
          <p:sp>
            <p:nvSpPr>
              <p:cNvPr id="290" name="Google Shape;290;p56"/>
              <p:cNvSpPr/>
              <p:nvPr/>
            </p:nvSpPr>
            <p:spPr>
              <a:xfrm rot="-5400000">
                <a:off x="7610489" y="537402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56"/>
              <p:cNvSpPr/>
              <p:nvPr/>
            </p:nvSpPr>
            <p:spPr>
              <a:xfrm>
                <a:off x="7651175" y="496717"/>
                <a:ext cx="0" cy="80307"/>
              </a:xfrm>
              <a:custGeom>
                <a:rect b="b" l="l" r="r" t="t"/>
                <a:pathLst>
                  <a:path extrusionOk="0" fill="none" h="2190" w="12000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56"/>
              <p:cNvSpPr/>
              <p:nvPr/>
            </p:nvSpPr>
            <p:spPr>
              <a:xfrm rot="-5400000">
                <a:off x="7857902" y="537402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19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56"/>
              <p:cNvSpPr/>
              <p:nvPr/>
            </p:nvSpPr>
            <p:spPr>
              <a:xfrm>
                <a:off x="7898074" y="496167"/>
                <a:ext cx="0" cy="81407"/>
              </a:xfrm>
              <a:custGeom>
                <a:rect b="b" l="l" r="r" t="t"/>
                <a:pathLst>
                  <a:path extrusionOk="0" fill="none" h="2220" w="12000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56"/>
              <p:cNvSpPr/>
              <p:nvPr/>
            </p:nvSpPr>
            <p:spPr>
              <a:xfrm rot="-5400000">
                <a:off x="8104251" y="537402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56"/>
              <p:cNvSpPr/>
              <p:nvPr/>
            </p:nvSpPr>
            <p:spPr>
              <a:xfrm>
                <a:off x="8145523" y="496167"/>
                <a:ext cx="0" cy="81407"/>
              </a:xfrm>
              <a:custGeom>
                <a:rect b="b" l="l" r="r" t="t"/>
                <a:pathLst>
                  <a:path extrusionOk="0" fill="none" h="2220" w="12000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56"/>
              <p:cNvSpPr/>
              <p:nvPr/>
            </p:nvSpPr>
            <p:spPr>
              <a:xfrm rot="-5400000">
                <a:off x="8351700" y="537402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56"/>
              <p:cNvSpPr/>
              <p:nvPr/>
            </p:nvSpPr>
            <p:spPr>
              <a:xfrm>
                <a:off x="8392386" y="496717"/>
                <a:ext cx="0" cy="80307"/>
              </a:xfrm>
              <a:custGeom>
                <a:rect b="b" l="l" r="r" t="t"/>
                <a:pathLst>
                  <a:path extrusionOk="0" fill="none" h="2190" w="12000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56"/>
              <p:cNvSpPr/>
              <p:nvPr/>
            </p:nvSpPr>
            <p:spPr>
              <a:xfrm rot="-5400000">
                <a:off x="8599149" y="537402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56"/>
              <p:cNvSpPr/>
              <p:nvPr/>
            </p:nvSpPr>
            <p:spPr>
              <a:xfrm>
                <a:off x="8639285" y="496167"/>
                <a:ext cx="0" cy="81407"/>
              </a:xfrm>
              <a:custGeom>
                <a:rect b="b" l="l" r="r" t="t"/>
                <a:pathLst>
                  <a:path extrusionOk="0" fill="none" h="2220" w="12000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56"/>
              <p:cNvSpPr/>
              <p:nvPr/>
            </p:nvSpPr>
            <p:spPr>
              <a:xfrm rot="-5400000">
                <a:off x="8845462" y="537402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56"/>
              <p:cNvSpPr/>
              <p:nvPr/>
            </p:nvSpPr>
            <p:spPr>
              <a:xfrm>
                <a:off x="8886734" y="496167"/>
                <a:ext cx="0" cy="81407"/>
              </a:xfrm>
              <a:custGeom>
                <a:rect b="b" l="l" r="r" t="t"/>
                <a:pathLst>
                  <a:path extrusionOk="0" fill="none" h="2220" w="12000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56"/>
              <p:cNvSpPr/>
              <p:nvPr/>
            </p:nvSpPr>
            <p:spPr>
              <a:xfrm rot="-5400000">
                <a:off x="7610489" y="790425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56"/>
              <p:cNvSpPr/>
              <p:nvPr/>
            </p:nvSpPr>
            <p:spPr>
              <a:xfrm rot="-5400000">
                <a:off x="7651156" y="749721"/>
                <a:ext cx="37" cy="80307"/>
              </a:xfrm>
              <a:custGeom>
                <a:rect b="b" l="l" r="r" t="t"/>
                <a:pathLst>
                  <a:path extrusionOk="0" fill="none" h="2190" w="1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56"/>
              <p:cNvSpPr/>
              <p:nvPr/>
            </p:nvSpPr>
            <p:spPr>
              <a:xfrm rot="-5400000">
                <a:off x="7857902" y="790425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19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56"/>
              <p:cNvSpPr/>
              <p:nvPr/>
            </p:nvSpPr>
            <p:spPr>
              <a:xfrm rot="-5400000">
                <a:off x="7898056" y="749171"/>
                <a:ext cx="37" cy="81407"/>
              </a:xfrm>
              <a:custGeom>
                <a:rect b="b" l="l" r="r" t="t"/>
                <a:pathLst>
                  <a:path extrusionOk="0" fill="none" h="2220" w="1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56"/>
              <p:cNvSpPr/>
              <p:nvPr/>
            </p:nvSpPr>
            <p:spPr>
              <a:xfrm rot="-5400000">
                <a:off x="8104251" y="790425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56"/>
              <p:cNvSpPr/>
              <p:nvPr/>
            </p:nvSpPr>
            <p:spPr>
              <a:xfrm rot="-5400000">
                <a:off x="8145505" y="749171"/>
                <a:ext cx="37" cy="81407"/>
              </a:xfrm>
              <a:custGeom>
                <a:rect b="b" l="l" r="r" t="t"/>
                <a:pathLst>
                  <a:path extrusionOk="0" fill="none" h="2220" w="1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56"/>
              <p:cNvSpPr/>
              <p:nvPr/>
            </p:nvSpPr>
            <p:spPr>
              <a:xfrm rot="-5400000">
                <a:off x="8351700" y="790425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56"/>
              <p:cNvSpPr/>
              <p:nvPr/>
            </p:nvSpPr>
            <p:spPr>
              <a:xfrm rot="-5400000">
                <a:off x="8392367" y="749721"/>
                <a:ext cx="37" cy="80307"/>
              </a:xfrm>
              <a:custGeom>
                <a:rect b="b" l="l" r="r" t="t"/>
                <a:pathLst>
                  <a:path extrusionOk="0" fill="none" h="2190" w="1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56"/>
              <p:cNvSpPr/>
              <p:nvPr/>
            </p:nvSpPr>
            <p:spPr>
              <a:xfrm rot="-5400000">
                <a:off x="8599149" y="790425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56"/>
              <p:cNvSpPr/>
              <p:nvPr/>
            </p:nvSpPr>
            <p:spPr>
              <a:xfrm rot="-5400000">
                <a:off x="8639266" y="749171"/>
                <a:ext cx="37" cy="81407"/>
              </a:xfrm>
              <a:custGeom>
                <a:rect b="b" l="l" r="r" t="t"/>
                <a:pathLst>
                  <a:path extrusionOk="0" fill="none" h="2220" w="1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56"/>
              <p:cNvSpPr/>
              <p:nvPr/>
            </p:nvSpPr>
            <p:spPr>
              <a:xfrm rot="-5400000">
                <a:off x="8845462" y="790425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56"/>
              <p:cNvSpPr/>
              <p:nvPr/>
            </p:nvSpPr>
            <p:spPr>
              <a:xfrm rot="-5400000">
                <a:off x="8886715" y="749171"/>
                <a:ext cx="37" cy="81407"/>
              </a:xfrm>
              <a:custGeom>
                <a:rect b="b" l="l" r="r" t="t"/>
                <a:pathLst>
                  <a:path extrusionOk="0" fill="none" h="2220" w="1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56"/>
              <p:cNvSpPr/>
              <p:nvPr/>
            </p:nvSpPr>
            <p:spPr>
              <a:xfrm rot="-5400000">
                <a:off x="7610489" y="1043448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56"/>
              <p:cNvSpPr/>
              <p:nvPr/>
            </p:nvSpPr>
            <p:spPr>
              <a:xfrm rot="-5400000">
                <a:off x="7651156" y="1003881"/>
                <a:ext cx="37" cy="80307"/>
              </a:xfrm>
              <a:custGeom>
                <a:rect b="b" l="l" r="r" t="t"/>
                <a:pathLst>
                  <a:path extrusionOk="0" fill="none" h="2190" w="1">
                    <a:moveTo>
                      <a:pt x="1" y="2189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56"/>
              <p:cNvSpPr/>
              <p:nvPr/>
            </p:nvSpPr>
            <p:spPr>
              <a:xfrm rot="-5400000">
                <a:off x="7857902" y="1043448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20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56"/>
              <p:cNvSpPr/>
              <p:nvPr/>
            </p:nvSpPr>
            <p:spPr>
              <a:xfrm rot="-5400000">
                <a:off x="7898056" y="1003331"/>
                <a:ext cx="37" cy="81407"/>
              </a:xfrm>
              <a:custGeom>
                <a:rect b="b" l="l" r="r" t="t"/>
                <a:pathLst>
                  <a:path extrusionOk="0" fill="none" h="2220" w="1">
                    <a:moveTo>
                      <a:pt x="1" y="2219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56"/>
              <p:cNvSpPr/>
              <p:nvPr/>
            </p:nvSpPr>
            <p:spPr>
              <a:xfrm rot="-5400000">
                <a:off x="8104251" y="1043448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56"/>
              <p:cNvSpPr/>
              <p:nvPr/>
            </p:nvSpPr>
            <p:spPr>
              <a:xfrm rot="-5400000">
                <a:off x="8145505" y="1003331"/>
                <a:ext cx="37" cy="81407"/>
              </a:xfrm>
              <a:custGeom>
                <a:rect b="b" l="l" r="r" t="t"/>
                <a:pathLst>
                  <a:path extrusionOk="0" fill="none" h="2220" w="1">
                    <a:moveTo>
                      <a:pt x="1" y="2219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56"/>
              <p:cNvSpPr/>
              <p:nvPr/>
            </p:nvSpPr>
            <p:spPr>
              <a:xfrm rot="-5400000">
                <a:off x="8351700" y="1043448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56"/>
              <p:cNvSpPr/>
              <p:nvPr/>
            </p:nvSpPr>
            <p:spPr>
              <a:xfrm rot="-5400000">
                <a:off x="8392367" y="1003881"/>
                <a:ext cx="37" cy="80307"/>
              </a:xfrm>
              <a:custGeom>
                <a:rect b="b" l="l" r="r" t="t"/>
                <a:pathLst>
                  <a:path extrusionOk="0" fill="none" h="2190" w="1">
                    <a:moveTo>
                      <a:pt x="1" y="2189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56"/>
              <p:cNvSpPr/>
              <p:nvPr/>
            </p:nvSpPr>
            <p:spPr>
              <a:xfrm rot="-5400000">
                <a:off x="8599149" y="1043448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56"/>
              <p:cNvSpPr/>
              <p:nvPr/>
            </p:nvSpPr>
            <p:spPr>
              <a:xfrm rot="-5400000">
                <a:off x="8639266" y="1003331"/>
                <a:ext cx="37" cy="81407"/>
              </a:xfrm>
              <a:custGeom>
                <a:rect b="b" l="l" r="r" t="t"/>
                <a:pathLst>
                  <a:path extrusionOk="0" fill="none" h="2220" w="1">
                    <a:moveTo>
                      <a:pt x="1" y="2219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56"/>
              <p:cNvSpPr/>
              <p:nvPr/>
            </p:nvSpPr>
            <p:spPr>
              <a:xfrm rot="-5400000">
                <a:off x="8845462" y="1043448"/>
                <a:ext cx="81407" cy="37"/>
              </a:xfrm>
              <a:custGeom>
                <a:rect b="b" l="l" r="r" t="t"/>
                <a:pathLst>
                  <a:path extrusionOk="0" fill="none" h="1" w="222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56"/>
              <p:cNvSpPr/>
              <p:nvPr/>
            </p:nvSpPr>
            <p:spPr>
              <a:xfrm rot="-5400000">
                <a:off x="8886715" y="1003331"/>
                <a:ext cx="37" cy="81407"/>
              </a:xfrm>
              <a:custGeom>
                <a:rect b="b" l="l" r="r" t="t"/>
                <a:pathLst>
                  <a:path extrusionOk="0" fill="none" h="2220" w="1">
                    <a:moveTo>
                      <a:pt x="1" y="2219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6" name="Google Shape;326;p56"/>
            <p:cNvGrpSpPr/>
            <p:nvPr/>
          </p:nvGrpSpPr>
          <p:grpSpPr>
            <a:xfrm>
              <a:off x="8002933" y="728346"/>
              <a:ext cx="554700" cy="554700"/>
              <a:chOff x="8002933" y="728346"/>
              <a:chExt cx="554700" cy="554700"/>
            </a:xfrm>
          </p:grpSpPr>
          <p:grpSp>
            <p:nvGrpSpPr>
              <p:cNvPr id="327" name="Google Shape;327;p56"/>
              <p:cNvGrpSpPr/>
              <p:nvPr/>
            </p:nvGrpSpPr>
            <p:grpSpPr>
              <a:xfrm>
                <a:off x="8002933" y="728346"/>
                <a:ext cx="554700" cy="554700"/>
                <a:chOff x="-388475" y="881425"/>
                <a:chExt cx="554700" cy="554700"/>
              </a:xfrm>
            </p:grpSpPr>
            <p:sp>
              <p:nvSpPr>
                <p:cNvPr id="328" name="Google Shape;328;p56"/>
                <p:cNvSpPr/>
                <p:nvPr/>
              </p:nvSpPr>
              <p:spPr>
                <a:xfrm>
                  <a:off x="-312275" y="881425"/>
                  <a:ext cx="478500" cy="478500"/>
                </a:xfrm>
                <a:prstGeom prst="wedgeRectCallout">
                  <a:avLst>
                    <a:gd fmla="val -20833" name="adj1"/>
                    <a:gd fmla="val 62500" name="adj2"/>
                  </a:avLst>
                </a:prstGeom>
                <a:solidFill>
                  <a:schemeClr val="lt1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9" name="Google Shape;329;p56"/>
                <p:cNvSpPr/>
                <p:nvPr/>
              </p:nvSpPr>
              <p:spPr>
                <a:xfrm>
                  <a:off x="-388475" y="957625"/>
                  <a:ext cx="478500" cy="478500"/>
                </a:xfrm>
                <a:prstGeom prst="wedgeRectCallout">
                  <a:avLst>
                    <a:gd fmla="val -20833" name="adj1"/>
                    <a:gd fmla="val 62500" name="adj2"/>
                  </a:avLst>
                </a:prstGeom>
                <a:solidFill>
                  <a:schemeClr val="lt1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30" name="Google Shape;330;p56"/>
              <p:cNvGrpSpPr/>
              <p:nvPr/>
            </p:nvGrpSpPr>
            <p:grpSpPr>
              <a:xfrm>
                <a:off x="8102431" y="884995"/>
                <a:ext cx="280923" cy="315449"/>
                <a:chOff x="6276025" y="3812400"/>
                <a:chExt cx="416800" cy="468025"/>
              </a:xfrm>
            </p:grpSpPr>
            <p:sp>
              <p:nvSpPr>
                <p:cNvPr id="331" name="Google Shape;331;p56"/>
                <p:cNvSpPr/>
                <p:nvPr/>
              </p:nvSpPr>
              <p:spPr>
                <a:xfrm>
                  <a:off x="6276025" y="3812400"/>
                  <a:ext cx="416800" cy="468025"/>
                </a:xfrm>
                <a:custGeom>
                  <a:rect b="b" l="l" r="r" t="t"/>
                  <a:pathLst>
                    <a:path extrusionOk="0" h="18721" w="16672">
                      <a:moveTo>
                        <a:pt x="8334" y="1132"/>
                      </a:moveTo>
                      <a:cubicBezTo>
                        <a:pt x="12311" y="1132"/>
                        <a:pt x="15536" y="4354"/>
                        <a:pt x="15536" y="8334"/>
                      </a:cubicBezTo>
                      <a:lnTo>
                        <a:pt x="15536" y="8346"/>
                      </a:lnTo>
                      <a:lnTo>
                        <a:pt x="15536" y="11652"/>
                      </a:lnTo>
                      <a:cubicBezTo>
                        <a:pt x="15536" y="12332"/>
                        <a:pt x="15240" y="12981"/>
                        <a:pt x="14724" y="13425"/>
                      </a:cubicBezTo>
                      <a:lnTo>
                        <a:pt x="12849" y="15034"/>
                      </a:lnTo>
                      <a:cubicBezTo>
                        <a:pt x="12725" y="15143"/>
                        <a:pt x="12652" y="15300"/>
                        <a:pt x="12652" y="15466"/>
                      </a:cubicBezTo>
                      <a:lnTo>
                        <a:pt x="12652" y="17588"/>
                      </a:lnTo>
                      <a:lnTo>
                        <a:pt x="11197" y="17588"/>
                      </a:lnTo>
                      <a:lnTo>
                        <a:pt x="11197" y="16254"/>
                      </a:lnTo>
                      <a:cubicBezTo>
                        <a:pt x="11197" y="15943"/>
                        <a:pt x="10943" y="15689"/>
                        <a:pt x="10629" y="15689"/>
                      </a:cubicBezTo>
                      <a:cubicBezTo>
                        <a:pt x="10318" y="15689"/>
                        <a:pt x="10065" y="15943"/>
                        <a:pt x="10065" y="16254"/>
                      </a:cubicBezTo>
                      <a:lnTo>
                        <a:pt x="10065" y="17588"/>
                      </a:lnTo>
                      <a:lnTo>
                        <a:pt x="8902" y="17588"/>
                      </a:lnTo>
                      <a:lnTo>
                        <a:pt x="8902" y="16254"/>
                      </a:lnTo>
                      <a:cubicBezTo>
                        <a:pt x="8902" y="15943"/>
                        <a:pt x="8648" y="15689"/>
                        <a:pt x="8334" y="15689"/>
                      </a:cubicBezTo>
                      <a:cubicBezTo>
                        <a:pt x="8020" y="15689"/>
                        <a:pt x="7770" y="15943"/>
                        <a:pt x="7770" y="16254"/>
                      </a:cubicBezTo>
                      <a:lnTo>
                        <a:pt x="7770" y="17588"/>
                      </a:lnTo>
                      <a:lnTo>
                        <a:pt x="6604" y="17588"/>
                      </a:lnTo>
                      <a:lnTo>
                        <a:pt x="6604" y="16254"/>
                      </a:lnTo>
                      <a:cubicBezTo>
                        <a:pt x="6604" y="15943"/>
                        <a:pt x="6351" y="15689"/>
                        <a:pt x="6040" y="15689"/>
                      </a:cubicBezTo>
                      <a:cubicBezTo>
                        <a:pt x="5726" y="15689"/>
                        <a:pt x="5472" y="15943"/>
                        <a:pt x="5472" y="16254"/>
                      </a:cubicBezTo>
                      <a:lnTo>
                        <a:pt x="5472" y="17588"/>
                      </a:lnTo>
                      <a:lnTo>
                        <a:pt x="4017" y="17588"/>
                      </a:lnTo>
                      <a:lnTo>
                        <a:pt x="4017" y="15466"/>
                      </a:lnTo>
                      <a:cubicBezTo>
                        <a:pt x="4017" y="15300"/>
                        <a:pt x="3944" y="15143"/>
                        <a:pt x="3820" y="15037"/>
                      </a:cubicBezTo>
                      <a:lnTo>
                        <a:pt x="1945" y="13425"/>
                      </a:lnTo>
                      <a:cubicBezTo>
                        <a:pt x="1429" y="12981"/>
                        <a:pt x="1133" y="12335"/>
                        <a:pt x="1133" y="11652"/>
                      </a:cubicBezTo>
                      <a:lnTo>
                        <a:pt x="1133" y="8406"/>
                      </a:lnTo>
                      <a:cubicBezTo>
                        <a:pt x="1133" y="4396"/>
                        <a:pt x="4361" y="1132"/>
                        <a:pt x="8331" y="1132"/>
                      </a:cubicBezTo>
                      <a:close/>
                      <a:moveTo>
                        <a:pt x="8331" y="0"/>
                      </a:moveTo>
                      <a:cubicBezTo>
                        <a:pt x="3736" y="3"/>
                        <a:pt x="1" y="3774"/>
                        <a:pt x="1" y="8409"/>
                      </a:cubicBezTo>
                      <a:lnTo>
                        <a:pt x="1" y="11655"/>
                      </a:lnTo>
                      <a:cubicBezTo>
                        <a:pt x="1" y="12664"/>
                        <a:pt x="442" y="13627"/>
                        <a:pt x="1209" y="14285"/>
                      </a:cubicBezTo>
                      <a:lnTo>
                        <a:pt x="2884" y="15725"/>
                      </a:lnTo>
                      <a:lnTo>
                        <a:pt x="2884" y="18156"/>
                      </a:lnTo>
                      <a:cubicBezTo>
                        <a:pt x="2884" y="18467"/>
                        <a:pt x="3138" y="18721"/>
                        <a:pt x="3449" y="18721"/>
                      </a:cubicBezTo>
                      <a:lnTo>
                        <a:pt x="13220" y="18721"/>
                      </a:lnTo>
                      <a:cubicBezTo>
                        <a:pt x="13531" y="18721"/>
                        <a:pt x="13785" y="18467"/>
                        <a:pt x="13785" y="18156"/>
                      </a:cubicBezTo>
                      <a:lnTo>
                        <a:pt x="13785" y="15725"/>
                      </a:lnTo>
                      <a:lnTo>
                        <a:pt x="15463" y="14282"/>
                      </a:lnTo>
                      <a:cubicBezTo>
                        <a:pt x="16227" y="13624"/>
                        <a:pt x="16671" y="12664"/>
                        <a:pt x="16671" y="11652"/>
                      </a:cubicBezTo>
                      <a:lnTo>
                        <a:pt x="16671" y="8334"/>
                      </a:lnTo>
                      <a:lnTo>
                        <a:pt x="16671" y="8322"/>
                      </a:lnTo>
                      <a:cubicBezTo>
                        <a:pt x="16662" y="3723"/>
                        <a:pt x="12933" y="0"/>
                        <a:pt x="83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435D74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2" name="Google Shape;332;p56"/>
                <p:cNvSpPr/>
                <p:nvPr/>
              </p:nvSpPr>
              <p:spPr>
                <a:xfrm>
                  <a:off x="6436375" y="4078825"/>
                  <a:ext cx="96025" cy="80400"/>
                </a:xfrm>
                <a:custGeom>
                  <a:rect b="b" l="l" r="r" t="t"/>
                  <a:pathLst>
                    <a:path extrusionOk="0" h="3216" w="3841">
                      <a:moveTo>
                        <a:pt x="1922" y="1"/>
                      </a:moveTo>
                      <a:cubicBezTo>
                        <a:pt x="1736" y="1"/>
                        <a:pt x="1551" y="91"/>
                        <a:pt x="1440" y="270"/>
                      </a:cubicBezTo>
                      <a:lnTo>
                        <a:pt x="166" y="2354"/>
                      </a:lnTo>
                      <a:cubicBezTo>
                        <a:pt x="0" y="2623"/>
                        <a:pt x="85" y="2970"/>
                        <a:pt x="350" y="3133"/>
                      </a:cubicBezTo>
                      <a:cubicBezTo>
                        <a:pt x="443" y="3189"/>
                        <a:pt x="545" y="3216"/>
                        <a:pt x="646" y="3216"/>
                      </a:cubicBezTo>
                      <a:cubicBezTo>
                        <a:pt x="837" y="3216"/>
                        <a:pt x="1023" y="3120"/>
                        <a:pt x="1129" y="2946"/>
                      </a:cubicBezTo>
                      <a:lnTo>
                        <a:pt x="1923" y="1653"/>
                      </a:lnTo>
                      <a:lnTo>
                        <a:pt x="2712" y="2946"/>
                      </a:lnTo>
                      <a:cubicBezTo>
                        <a:pt x="2818" y="3120"/>
                        <a:pt x="3005" y="3216"/>
                        <a:pt x="3196" y="3216"/>
                      </a:cubicBezTo>
                      <a:cubicBezTo>
                        <a:pt x="3297" y="3216"/>
                        <a:pt x="3399" y="3189"/>
                        <a:pt x="3491" y="3133"/>
                      </a:cubicBezTo>
                      <a:cubicBezTo>
                        <a:pt x="3759" y="2970"/>
                        <a:pt x="3841" y="2623"/>
                        <a:pt x="3678" y="2354"/>
                      </a:cubicBezTo>
                      <a:lnTo>
                        <a:pt x="2407" y="270"/>
                      </a:lnTo>
                      <a:cubicBezTo>
                        <a:pt x="2295" y="91"/>
                        <a:pt x="2108" y="1"/>
                        <a:pt x="192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435D74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3" name="Google Shape;333;p56"/>
                <p:cNvSpPr/>
                <p:nvPr/>
              </p:nvSpPr>
              <p:spPr>
                <a:xfrm>
                  <a:off x="6327450" y="3974775"/>
                  <a:ext cx="125550" cy="118300"/>
                </a:xfrm>
                <a:custGeom>
                  <a:rect b="b" l="l" r="r" t="t"/>
                  <a:pathLst>
                    <a:path extrusionOk="0" h="4732" w="5022">
                      <a:moveTo>
                        <a:pt x="2505" y="1115"/>
                      </a:moveTo>
                      <a:cubicBezTo>
                        <a:pt x="2806" y="1115"/>
                        <a:pt x="3107" y="1230"/>
                        <a:pt x="3337" y="1461"/>
                      </a:cubicBezTo>
                      <a:cubicBezTo>
                        <a:pt x="3795" y="1920"/>
                        <a:pt x="3795" y="2663"/>
                        <a:pt x="3337" y="3125"/>
                      </a:cubicBezTo>
                      <a:cubicBezTo>
                        <a:pt x="3049" y="3413"/>
                        <a:pt x="2565" y="3600"/>
                        <a:pt x="2133" y="3600"/>
                      </a:cubicBezTo>
                      <a:cubicBezTo>
                        <a:pt x="1861" y="3600"/>
                        <a:pt x="1610" y="3526"/>
                        <a:pt x="1440" y="3358"/>
                      </a:cubicBezTo>
                      <a:cubicBezTo>
                        <a:pt x="1253" y="3167"/>
                        <a:pt x="1166" y="2844"/>
                        <a:pt x="1208" y="2473"/>
                      </a:cubicBezTo>
                      <a:cubicBezTo>
                        <a:pt x="1253" y="2089"/>
                        <a:pt x="1431" y="1703"/>
                        <a:pt x="1673" y="1461"/>
                      </a:cubicBezTo>
                      <a:cubicBezTo>
                        <a:pt x="1902" y="1230"/>
                        <a:pt x="2203" y="1115"/>
                        <a:pt x="2505" y="1115"/>
                      </a:cubicBezTo>
                      <a:close/>
                      <a:moveTo>
                        <a:pt x="2486" y="0"/>
                      </a:moveTo>
                      <a:cubicBezTo>
                        <a:pt x="1903" y="0"/>
                        <a:pt x="1321" y="219"/>
                        <a:pt x="873" y="658"/>
                      </a:cubicBezTo>
                      <a:cubicBezTo>
                        <a:pt x="444" y="1084"/>
                        <a:pt x="157" y="1697"/>
                        <a:pt x="85" y="2340"/>
                      </a:cubicBezTo>
                      <a:cubicBezTo>
                        <a:pt x="0" y="3059"/>
                        <a:pt x="202" y="3717"/>
                        <a:pt x="640" y="4155"/>
                      </a:cubicBezTo>
                      <a:cubicBezTo>
                        <a:pt x="1042" y="4556"/>
                        <a:pt x="1582" y="4731"/>
                        <a:pt x="2138" y="4731"/>
                      </a:cubicBezTo>
                      <a:cubicBezTo>
                        <a:pt x="2141" y="4731"/>
                        <a:pt x="2145" y="4731"/>
                        <a:pt x="2149" y="4731"/>
                      </a:cubicBezTo>
                      <a:cubicBezTo>
                        <a:pt x="2882" y="4731"/>
                        <a:pt x="3638" y="4424"/>
                        <a:pt x="4137" y="3922"/>
                      </a:cubicBezTo>
                      <a:cubicBezTo>
                        <a:pt x="5021" y="3016"/>
                        <a:pt x="5012" y="1570"/>
                        <a:pt x="4119" y="676"/>
                      </a:cubicBezTo>
                      <a:cubicBezTo>
                        <a:pt x="3668" y="226"/>
                        <a:pt x="3077" y="0"/>
                        <a:pt x="248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435D74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4" name="Google Shape;334;p56"/>
                <p:cNvSpPr/>
                <p:nvPr/>
              </p:nvSpPr>
              <p:spPr>
                <a:xfrm>
                  <a:off x="6515325" y="3974300"/>
                  <a:ext cx="126000" cy="118775"/>
                </a:xfrm>
                <a:custGeom>
                  <a:rect b="b" l="l" r="r" t="t"/>
                  <a:pathLst>
                    <a:path extrusionOk="0" h="4751" w="5040">
                      <a:moveTo>
                        <a:pt x="2535" y="1133"/>
                      </a:moveTo>
                      <a:cubicBezTo>
                        <a:pt x="2836" y="1133"/>
                        <a:pt x="3138" y="1248"/>
                        <a:pt x="3367" y="1477"/>
                      </a:cubicBezTo>
                      <a:cubicBezTo>
                        <a:pt x="3609" y="1722"/>
                        <a:pt x="3787" y="2108"/>
                        <a:pt x="3832" y="2492"/>
                      </a:cubicBezTo>
                      <a:cubicBezTo>
                        <a:pt x="3874" y="2860"/>
                        <a:pt x="3790" y="3183"/>
                        <a:pt x="3600" y="3374"/>
                      </a:cubicBezTo>
                      <a:cubicBezTo>
                        <a:pt x="3429" y="3544"/>
                        <a:pt x="3178" y="3618"/>
                        <a:pt x="2906" y="3618"/>
                      </a:cubicBezTo>
                      <a:cubicBezTo>
                        <a:pt x="2474" y="3618"/>
                        <a:pt x="1991" y="3430"/>
                        <a:pt x="1703" y="3141"/>
                      </a:cubicBezTo>
                      <a:cubicBezTo>
                        <a:pt x="1244" y="2682"/>
                        <a:pt x="1244" y="1936"/>
                        <a:pt x="1703" y="1477"/>
                      </a:cubicBezTo>
                      <a:cubicBezTo>
                        <a:pt x="1933" y="1248"/>
                        <a:pt x="2234" y="1133"/>
                        <a:pt x="2535" y="1133"/>
                      </a:cubicBezTo>
                      <a:close/>
                      <a:moveTo>
                        <a:pt x="2535" y="0"/>
                      </a:moveTo>
                      <a:cubicBezTo>
                        <a:pt x="1944" y="0"/>
                        <a:pt x="1353" y="226"/>
                        <a:pt x="903" y="677"/>
                      </a:cubicBezTo>
                      <a:cubicBezTo>
                        <a:pt x="0" y="1580"/>
                        <a:pt x="0" y="3041"/>
                        <a:pt x="903" y="3941"/>
                      </a:cubicBezTo>
                      <a:cubicBezTo>
                        <a:pt x="1329" y="4370"/>
                        <a:pt x="1945" y="4660"/>
                        <a:pt x="2588" y="4732"/>
                      </a:cubicBezTo>
                      <a:cubicBezTo>
                        <a:pt x="2691" y="4744"/>
                        <a:pt x="2793" y="4750"/>
                        <a:pt x="2899" y="4750"/>
                      </a:cubicBezTo>
                      <a:cubicBezTo>
                        <a:pt x="3491" y="4750"/>
                        <a:pt x="4028" y="4548"/>
                        <a:pt x="4400" y="4174"/>
                      </a:cubicBezTo>
                      <a:cubicBezTo>
                        <a:pt x="4838" y="3739"/>
                        <a:pt x="5040" y="3078"/>
                        <a:pt x="4958" y="2362"/>
                      </a:cubicBezTo>
                      <a:cubicBezTo>
                        <a:pt x="4883" y="1719"/>
                        <a:pt x="4596" y="1103"/>
                        <a:pt x="4167" y="677"/>
                      </a:cubicBezTo>
                      <a:cubicBezTo>
                        <a:pt x="3717" y="226"/>
                        <a:pt x="3126" y="0"/>
                        <a:pt x="25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435D74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p57"/>
          <p:cNvGrpSpPr/>
          <p:nvPr/>
        </p:nvGrpSpPr>
        <p:grpSpPr>
          <a:xfrm>
            <a:off x="76247" y="76200"/>
            <a:ext cx="8991507" cy="4991092"/>
            <a:chOff x="76247" y="76200"/>
            <a:chExt cx="8991507" cy="4991092"/>
          </a:xfrm>
        </p:grpSpPr>
        <p:sp>
          <p:nvSpPr>
            <p:cNvPr id="337" name="Google Shape;337;p57"/>
            <p:cNvSpPr/>
            <p:nvPr/>
          </p:nvSpPr>
          <p:spPr>
            <a:xfrm>
              <a:off x="76272" y="76209"/>
              <a:ext cx="8991482" cy="4991083"/>
            </a:xfrm>
            <a:custGeom>
              <a:rect b="b" l="l" r="r" t="t"/>
              <a:pathLst>
                <a:path extrusionOk="0" h="49424" w="99972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8" name="Google Shape;338;p57"/>
            <p:cNvGrpSpPr/>
            <p:nvPr/>
          </p:nvGrpSpPr>
          <p:grpSpPr>
            <a:xfrm>
              <a:off x="76247" y="76200"/>
              <a:ext cx="8991482" cy="270554"/>
              <a:chOff x="495040" y="1057247"/>
              <a:chExt cx="8991482" cy="270554"/>
            </a:xfrm>
          </p:grpSpPr>
          <p:sp>
            <p:nvSpPr>
              <p:cNvPr id="339" name="Google Shape;339;p57"/>
              <p:cNvSpPr/>
              <p:nvPr/>
            </p:nvSpPr>
            <p:spPr>
              <a:xfrm flipH="1">
                <a:off x="495040" y="1057247"/>
                <a:ext cx="8991482" cy="270554"/>
              </a:xfrm>
              <a:custGeom>
                <a:rect b="b" l="l" r="r" t="t"/>
                <a:pathLst>
                  <a:path extrusionOk="0" h="9029" w="99972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40" name="Google Shape;340;p57"/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341" name="Google Shape;341;p57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342" name="Google Shape;342;p57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3" name="Google Shape;343;p57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4" name="Google Shape;344;p57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345" name="Google Shape;345;p57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346" name="Google Shape;346;p57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7" name="Google Shape;347;p57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348" name="Google Shape;348;p57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349" name="Google Shape;349;p57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0" name="Google Shape;350;p57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sp>
        <p:nvSpPr>
          <p:cNvPr id="351" name="Google Shape;351;p57"/>
          <p:cNvSpPr txBox="1"/>
          <p:nvPr>
            <p:ph type="title"/>
          </p:nvPr>
        </p:nvSpPr>
        <p:spPr>
          <a:xfrm>
            <a:off x="617550" y="556400"/>
            <a:ext cx="60849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352" name="Google Shape;352;p57"/>
          <p:cNvSpPr txBox="1"/>
          <p:nvPr>
            <p:ph idx="1" type="subTitle"/>
          </p:nvPr>
        </p:nvSpPr>
        <p:spPr>
          <a:xfrm>
            <a:off x="1643375" y="1471692"/>
            <a:ext cx="2589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353" name="Google Shape;353;p57"/>
          <p:cNvSpPr txBox="1"/>
          <p:nvPr>
            <p:ph idx="2" type="subTitle"/>
          </p:nvPr>
        </p:nvSpPr>
        <p:spPr>
          <a:xfrm>
            <a:off x="1643375" y="1898942"/>
            <a:ext cx="2589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54" name="Google Shape;354;p57"/>
          <p:cNvSpPr txBox="1"/>
          <p:nvPr>
            <p:ph idx="3" type="subTitle"/>
          </p:nvPr>
        </p:nvSpPr>
        <p:spPr>
          <a:xfrm>
            <a:off x="1643375" y="2588568"/>
            <a:ext cx="2589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355" name="Google Shape;355;p57"/>
          <p:cNvSpPr txBox="1"/>
          <p:nvPr>
            <p:ph idx="4" type="subTitle"/>
          </p:nvPr>
        </p:nvSpPr>
        <p:spPr>
          <a:xfrm>
            <a:off x="1643375" y="3026253"/>
            <a:ext cx="25896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56" name="Google Shape;356;p57"/>
          <p:cNvSpPr txBox="1"/>
          <p:nvPr>
            <p:ph idx="5" type="subTitle"/>
          </p:nvPr>
        </p:nvSpPr>
        <p:spPr>
          <a:xfrm>
            <a:off x="1643375" y="3699337"/>
            <a:ext cx="2589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357" name="Google Shape;357;p57"/>
          <p:cNvSpPr txBox="1"/>
          <p:nvPr>
            <p:ph idx="6" type="subTitle"/>
          </p:nvPr>
        </p:nvSpPr>
        <p:spPr>
          <a:xfrm>
            <a:off x="1643375" y="4139509"/>
            <a:ext cx="25896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358" name="Google Shape;358;p57"/>
          <p:cNvGrpSpPr/>
          <p:nvPr/>
        </p:nvGrpSpPr>
        <p:grpSpPr>
          <a:xfrm>
            <a:off x="7422364" y="461290"/>
            <a:ext cx="1540068" cy="687298"/>
            <a:chOff x="-363350" y="-51188"/>
            <a:chExt cx="1540068" cy="687298"/>
          </a:xfrm>
        </p:grpSpPr>
        <p:sp>
          <p:nvSpPr>
            <p:cNvPr id="359" name="Google Shape;359;p57"/>
            <p:cNvSpPr/>
            <p:nvPr/>
          </p:nvSpPr>
          <p:spPr>
            <a:xfrm rot="5400000">
              <a:off x="1129720" y="-51163"/>
              <a:ext cx="43" cy="93951"/>
            </a:xfrm>
            <a:custGeom>
              <a:rect b="b" l="l" r="r" t="t"/>
              <a:pathLst>
                <a:path extrusionOk="0" fill="none" h="2190" w="1">
                  <a:moveTo>
                    <a:pt x="0" y="2189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57"/>
            <p:cNvSpPr/>
            <p:nvPr/>
          </p:nvSpPr>
          <p:spPr>
            <a:xfrm rot="5400000">
              <a:off x="840874" y="-51807"/>
              <a:ext cx="43" cy="95238"/>
            </a:xfrm>
            <a:custGeom>
              <a:rect b="b" l="l" r="r" t="t"/>
              <a:pathLst>
                <a:path extrusionOk="0" fill="none" h="2220" w="1">
                  <a:moveTo>
                    <a:pt x="0" y="2219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57"/>
            <p:cNvSpPr/>
            <p:nvPr/>
          </p:nvSpPr>
          <p:spPr>
            <a:xfrm rot="5400000">
              <a:off x="551385" y="-51807"/>
              <a:ext cx="43" cy="95238"/>
            </a:xfrm>
            <a:custGeom>
              <a:rect b="b" l="l" r="r" t="t"/>
              <a:pathLst>
                <a:path extrusionOk="0" fill="none" h="2220" w="1">
                  <a:moveTo>
                    <a:pt x="0" y="2219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57"/>
            <p:cNvSpPr/>
            <p:nvPr/>
          </p:nvSpPr>
          <p:spPr>
            <a:xfrm rot="5400000">
              <a:off x="262582" y="-51163"/>
              <a:ext cx="43" cy="93951"/>
            </a:xfrm>
            <a:custGeom>
              <a:rect b="b" l="l" r="r" t="t"/>
              <a:pathLst>
                <a:path extrusionOk="0" fill="none" h="2190" w="1">
                  <a:moveTo>
                    <a:pt x="0" y="2189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57"/>
            <p:cNvSpPr/>
            <p:nvPr/>
          </p:nvSpPr>
          <p:spPr>
            <a:xfrm rot="5400000">
              <a:off x="-26264" y="-51807"/>
              <a:ext cx="43" cy="95238"/>
            </a:xfrm>
            <a:custGeom>
              <a:rect b="b" l="l" r="r" t="t"/>
              <a:pathLst>
                <a:path extrusionOk="0" fill="none" h="2220" w="1">
                  <a:moveTo>
                    <a:pt x="0" y="2219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4" name="Google Shape;364;p57"/>
            <p:cNvGrpSpPr/>
            <p:nvPr/>
          </p:nvGrpSpPr>
          <p:grpSpPr>
            <a:xfrm>
              <a:off x="-363350" y="-51187"/>
              <a:ext cx="1540068" cy="687298"/>
              <a:chOff x="-363350" y="-51188"/>
              <a:chExt cx="1540068" cy="687298"/>
            </a:xfrm>
          </p:grpSpPr>
          <p:sp>
            <p:nvSpPr>
              <p:cNvPr id="365" name="Google Shape;365;p57"/>
              <p:cNvSpPr/>
              <p:nvPr/>
            </p:nvSpPr>
            <p:spPr>
              <a:xfrm rot="5400000">
                <a:off x="1082098" y="588467"/>
                <a:ext cx="95244" cy="43"/>
              </a:xfrm>
              <a:custGeom>
                <a:rect b="b" l="l" r="r" t="t"/>
                <a:pathLst>
                  <a:path extrusionOk="0" fill="none" h="1" w="222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57"/>
              <p:cNvSpPr/>
              <p:nvPr/>
            </p:nvSpPr>
            <p:spPr>
              <a:xfrm rot="5400000">
                <a:off x="1129720" y="542178"/>
                <a:ext cx="43" cy="93951"/>
              </a:xfrm>
              <a:custGeom>
                <a:rect b="b" l="l" r="r" t="t"/>
                <a:pathLst>
                  <a:path extrusionOk="0" fill="none" h="2190" w="1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57"/>
              <p:cNvSpPr/>
              <p:nvPr/>
            </p:nvSpPr>
            <p:spPr>
              <a:xfrm rot="5400000">
                <a:off x="792652" y="588467"/>
                <a:ext cx="95244" cy="43"/>
              </a:xfrm>
              <a:custGeom>
                <a:rect b="b" l="l" r="r" t="t"/>
                <a:pathLst>
                  <a:path extrusionOk="0" fill="none" h="1" w="2220">
                    <a:moveTo>
                      <a:pt x="2219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57"/>
              <p:cNvSpPr/>
              <p:nvPr/>
            </p:nvSpPr>
            <p:spPr>
              <a:xfrm rot="5400000">
                <a:off x="840874" y="541535"/>
                <a:ext cx="43" cy="95238"/>
              </a:xfrm>
              <a:custGeom>
                <a:rect b="b" l="l" r="r" t="t"/>
                <a:pathLst>
                  <a:path extrusionOk="0" fill="none" h="2220" w="1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57"/>
              <p:cNvSpPr/>
              <p:nvPr/>
            </p:nvSpPr>
            <p:spPr>
              <a:xfrm rot="5400000">
                <a:off x="504450" y="588467"/>
                <a:ext cx="95244" cy="43"/>
              </a:xfrm>
              <a:custGeom>
                <a:rect b="b" l="l" r="r" t="t"/>
                <a:pathLst>
                  <a:path extrusionOk="0" fill="none" h="1" w="222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57"/>
              <p:cNvSpPr/>
              <p:nvPr/>
            </p:nvSpPr>
            <p:spPr>
              <a:xfrm rot="5400000">
                <a:off x="551385" y="541535"/>
                <a:ext cx="43" cy="95238"/>
              </a:xfrm>
              <a:custGeom>
                <a:rect b="b" l="l" r="r" t="t"/>
                <a:pathLst>
                  <a:path extrusionOk="0" fill="none" h="2220" w="1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57"/>
              <p:cNvSpPr/>
              <p:nvPr/>
            </p:nvSpPr>
            <p:spPr>
              <a:xfrm rot="5400000">
                <a:off x="214960" y="588467"/>
                <a:ext cx="95244" cy="43"/>
              </a:xfrm>
              <a:custGeom>
                <a:rect b="b" l="l" r="r" t="t"/>
                <a:pathLst>
                  <a:path extrusionOk="0" fill="none" h="1" w="222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57"/>
              <p:cNvSpPr/>
              <p:nvPr/>
            </p:nvSpPr>
            <p:spPr>
              <a:xfrm rot="5400000">
                <a:off x="262582" y="542178"/>
                <a:ext cx="43" cy="93951"/>
              </a:xfrm>
              <a:custGeom>
                <a:rect b="b" l="l" r="r" t="t"/>
                <a:pathLst>
                  <a:path extrusionOk="0" fill="none" h="2190" w="1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57"/>
              <p:cNvSpPr/>
              <p:nvPr/>
            </p:nvSpPr>
            <p:spPr>
              <a:xfrm rot="5400000">
                <a:off x="-74529" y="588467"/>
                <a:ext cx="95244" cy="43"/>
              </a:xfrm>
              <a:custGeom>
                <a:rect b="b" l="l" r="r" t="t"/>
                <a:pathLst>
                  <a:path extrusionOk="0" fill="none" h="1" w="222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57"/>
              <p:cNvSpPr/>
              <p:nvPr/>
            </p:nvSpPr>
            <p:spPr>
              <a:xfrm rot="5400000">
                <a:off x="-26264" y="541535"/>
                <a:ext cx="43" cy="95238"/>
              </a:xfrm>
              <a:custGeom>
                <a:rect b="b" l="l" r="r" t="t"/>
                <a:pathLst>
                  <a:path extrusionOk="0" fill="none" h="2220" w="1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57"/>
              <p:cNvSpPr/>
              <p:nvPr/>
            </p:nvSpPr>
            <p:spPr>
              <a:xfrm rot="5400000">
                <a:off x="-362688" y="588467"/>
                <a:ext cx="95244" cy="43"/>
              </a:xfrm>
              <a:custGeom>
                <a:rect b="b" l="l" r="r" t="t"/>
                <a:pathLst>
                  <a:path extrusionOk="0" fill="none" h="1" w="222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57"/>
              <p:cNvSpPr/>
              <p:nvPr/>
            </p:nvSpPr>
            <p:spPr>
              <a:xfrm rot="5400000">
                <a:off x="-315753" y="541535"/>
                <a:ext cx="43" cy="95238"/>
              </a:xfrm>
              <a:custGeom>
                <a:rect b="b" l="l" r="r" t="t"/>
                <a:pathLst>
                  <a:path extrusionOk="0" fill="none" h="2220" w="1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57"/>
              <p:cNvSpPr/>
              <p:nvPr/>
            </p:nvSpPr>
            <p:spPr>
              <a:xfrm rot="5400000">
                <a:off x="1082098" y="292440"/>
                <a:ext cx="95244" cy="43"/>
              </a:xfrm>
              <a:custGeom>
                <a:rect b="b" l="l" r="r" t="t"/>
                <a:pathLst>
                  <a:path extrusionOk="0" fill="none" h="1" w="222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57"/>
              <p:cNvSpPr/>
              <p:nvPr/>
            </p:nvSpPr>
            <p:spPr>
              <a:xfrm rot="5400000">
                <a:off x="1129720" y="244821"/>
                <a:ext cx="43" cy="93951"/>
              </a:xfrm>
              <a:custGeom>
                <a:rect b="b" l="l" r="r" t="t"/>
                <a:pathLst>
                  <a:path extrusionOk="0" fill="none" h="2190" w="1">
                    <a:moveTo>
                      <a:pt x="1" y="2189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57"/>
              <p:cNvSpPr/>
              <p:nvPr/>
            </p:nvSpPr>
            <p:spPr>
              <a:xfrm rot="5400000">
                <a:off x="792652" y="292440"/>
                <a:ext cx="95244" cy="43"/>
              </a:xfrm>
              <a:custGeom>
                <a:rect b="b" l="l" r="r" t="t"/>
                <a:pathLst>
                  <a:path extrusionOk="0" fill="none" h="1" w="2220">
                    <a:moveTo>
                      <a:pt x="2220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57"/>
              <p:cNvSpPr/>
              <p:nvPr/>
            </p:nvSpPr>
            <p:spPr>
              <a:xfrm rot="5400000">
                <a:off x="840874" y="244178"/>
                <a:ext cx="43" cy="95238"/>
              </a:xfrm>
              <a:custGeom>
                <a:rect b="b" l="l" r="r" t="t"/>
                <a:pathLst>
                  <a:path extrusionOk="0" fill="none" h="2220" w="1">
                    <a:moveTo>
                      <a:pt x="1" y="2219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57"/>
              <p:cNvSpPr/>
              <p:nvPr/>
            </p:nvSpPr>
            <p:spPr>
              <a:xfrm rot="5400000">
                <a:off x="504450" y="292440"/>
                <a:ext cx="95244" cy="43"/>
              </a:xfrm>
              <a:custGeom>
                <a:rect b="b" l="l" r="r" t="t"/>
                <a:pathLst>
                  <a:path extrusionOk="0" fill="none" h="1" w="222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57"/>
              <p:cNvSpPr/>
              <p:nvPr/>
            </p:nvSpPr>
            <p:spPr>
              <a:xfrm rot="5400000">
                <a:off x="551385" y="244178"/>
                <a:ext cx="43" cy="95238"/>
              </a:xfrm>
              <a:custGeom>
                <a:rect b="b" l="l" r="r" t="t"/>
                <a:pathLst>
                  <a:path extrusionOk="0" fill="none" h="2220" w="1">
                    <a:moveTo>
                      <a:pt x="1" y="2219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57"/>
              <p:cNvSpPr/>
              <p:nvPr/>
            </p:nvSpPr>
            <p:spPr>
              <a:xfrm rot="5400000">
                <a:off x="214960" y="292440"/>
                <a:ext cx="95244" cy="43"/>
              </a:xfrm>
              <a:custGeom>
                <a:rect b="b" l="l" r="r" t="t"/>
                <a:pathLst>
                  <a:path extrusionOk="0" fill="none" h="1" w="222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57"/>
              <p:cNvSpPr/>
              <p:nvPr/>
            </p:nvSpPr>
            <p:spPr>
              <a:xfrm rot="5400000">
                <a:off x="262582" y="244821"/>
                <a:ext cx="43" cy="93951"/>
              </a:xfrm>
              <a:custGeom>
                <a:rect b="b" l="l" r="r" t="t"/>
                <a:pathLst>
                  <a:path extrusionOk="0" fill="none" h="2190" w="1">
                    <a:moveTo>
                      <a:pt x="1" y="2189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57"/>
              <p:cNvSpPr/>
              <p:nvPr/>
            </p:nvSpPr>
            <p:spPr>
              <a:xfrm rot="5400000">
                <a:off x="-74529" y="292440"/>
                <a:ext cx="95244" cy="43"/>
              </a:xfrm>
              <a:custGeom>
                <a:rect b="b" l="l" r="r" t="t"/>
                <a:pathLst>
                  <a:path extrusionOk="0" fill="none" h="1" w="222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57"/>
              <p:cNvSpPr/>
              <p:nvPr/>
            </p:nvSpPr>
            <p:spPr>
              <a:xfrm rot="5400000">
                <a:off x="-26264" y="244178"/>
                <a:ext cx="43" cy="95238"/>
              </a:xfrm>
              <a:custGeom>
                <a:rect b="b" l="l" r="r" t="t"/>
                <a:pathLst>
                  <a:path extrusionOk="0" fill="none" h="2220" w="1">
                    <a:moveTo>
                      <a:pt x="1" y="2219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57"/>
              <p:cNvSpPr/>
              <p:nvPr/>
            </p:nvSpPr>
            <p:spPr>
              <a:xfrm rot="5400000">
                <a:off x="-362688" y="292440"/>
                <a:ext cx="95244" cy="43"/>
              </a:xfrm>
              <a:custGeom>
                <a:rect b="b" l="l" r="r" t="t"/>
                <a:pathLst>
                  <a:path extrusionOk="0" fill="none" h="1" w="222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57"/>
              <p:cNvSpPr/>
              <p:nvPr/>
            </p:nvSpPr>
            <p:spPr>
              <a:xfrm rot="5400000">
                <a:off x="-315753" y="244178"/>
                <a:ext cx="43" cy="95238"/>
              </a:xfrm>
              <a:custGeom>
                <a:rect b="b" l="l" r="r" t="t"/>
                <a:pathLst>
                  <a:path extrusionOk="0" fill="none" h="2220" w="1">
                    <a:moveTo>
                      <a:pt x="1" y="2219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57"/>
              <p:cNvSpPr/>
              <p:nvPr/>
            </p:nvSpPr>
            <p:spPr>
              <a:xfrm rot="5400000">
                <a:off x="1082098" y="-3587"/>
                <a:ext cx="95244" cy="43"/>
              </a:xfrm>
              <a:custGeom>
                <a:rect b="b" l="l" r="r" t="t"/>
                <a:pathLst>
                  <a:path extrusionOk="0" fill="none" h="1" w="222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57"/>
              <p:cNvSpPr/>
              <p:nvPr/>
            </p:nvSpPr>
            <p:spPr>
              <a:xfrm rot="5400000">
                <a:off x="792652" y="-3587"/>
                <a:ext cx="95244" cy="43"/>
              </a:xfrm>
              <a:custGeom>
                <a:rect b="b" l="l" r="r" t="t"/>
                <a:pathLst>
                  <a:path extrusionOk="0" fill="none" h="1" w="2220">
                    <a:moveTo>
                      <a:pt x="2220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57"/>
              <p:cNvSpPr/>
              <p:nvPr/>
            </p:nvSpPr>
            <p:spPr>
              <a:xfrm rot="5400000">
                <a:off x="504450" y="-3587"/>
                <a:ext cx="95244" cy="43"/>
              </a:xfrm>
              <a:custGeom>
                <a:rect b="b" l="l" r="r" t="t"/>
                <a:pathLst>
                  <a:path extrusionOk="0" fill="none" h="1" w="222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57"/>
              <p:cNvSpPr/>
              <p:nvPr/>
            </p:nvSpPr>
            <p:spPr>
              <a:xfrm rot="5400000">
                <a:off x="214960" y="-3587"/>
                <a:ext cx="95244" cy="43"/>
              </a:xfrm>
              <a:custGeom>
                <a:rect b="b" l="l" r="r" t="t"/>
                <a:pathLst>
                  <a:path extrusionOk="0" fill="none" h="1" w="222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57"/>
              <p:cNvSpPr/>
              <p:nvPr/>
            </p:nvSpPr>
            <p:spPr>
              <a:xfrm rot="5400000">
                <a:off x="-74529" y="-3587"/>
                <a:ext cx="95244" cy="43"/>
              </a:xfrm>
              <a:custGeom>
                <a:rect b="b" l="l" r="r" t="t"/>
                <a:pathLst>
                  <a:path extrusionOk="0" fill="none" h="1" w="222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57"/>
              <p:cNvSpPr/>
              <p:nvPr/>
            </p:nvSpPr>
            <p:spPr>
              <a:xfrm rot="5400000">
                <a:off x="-362688" y="-3587"/>
                <a:ext cx="95244" cy="43"/>
              </a:xfrm>
              <a:custGeom>
                <a:rect b="b" l="l" r="r" t="t"/>
                <a:pathLst>
                  <a:path extrusionOk="0" fill="none" h="1" w="222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5" name="Google Shape;395;p57"/>
            <p:cNvSpPr/>
            <p:nvPr/>
          </p:nvSpPr>
          <p:spPr>
            <a:xfrm rot="5400000">
              <a:off x="-315753" y="-51807"/>
              <a:ext cx="43" cy="95238"/>
            </a:xfrm>
            <a:custGeom>
              <a:rect b="b" l="l" r="r" t="t"/>
              <a:pathLst>
                <a:path extrusionOk="0" fill="none" h="2220" w="1">
                  <a:moveTo>
                    <a:pt x="0" y="2219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oogle Shape;397;p58"/>
          <p:cNvGrpSpPr/>
          <p:nvPr/>
        </p:nvGrpSpPr>
        <p:grpSpPr>
          <a:xfrm>
            <a:off x="76247" y="76209"/>
            <a:ext cx="8991507" cy="4991083"/>
            <a:chOff x="-25" y="152400"/>
            <a:chExt cx="8991507" cy="4991083"/>
          </a:xfrm>
        </p:grpSpPr>
        <p:sp>
          <p:nvSpPr>
            <p:cNvPr id="398" name="Google Shape;398;p58"/>
            <p:cNvSpPr/>
            <p:nvPr/>
          </p:nvSpPr>
          <p:spPr>
            <a:xfrm>
              <a:off x="0" y="152400"/>
              <a:ext cx="8991482" cy="4991083"/>
            </a:xfrm>
            <a:custGeom>
              <a:rect b="b" l="l" r="r" t="t"/>
              <a:pathLst>
                <a:path extrusionOk="0" h="49424" w="99972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58"/>
            <p:cNvSpPr/>
            <p:nvPr/>
          </p:nvSpPr>
          <p:spPr>
            <a:xfrm>
              <a:off x="-25" y="152400"/>
              <a:ext cx="8991482" cy="270531"/>
            </a:xfrm>
            <a:custGeom>
              <a:rect b="b" l="l" r="r" t="t"/>
              <a:pathLst>
                <a:path extrusionOk="0" h="9029" w="99972">
                  <a:moveTo>
                    <a:pt x="0" y="1"/>
                  </a:moveTo>
                  <a:lnTo>
                    <a:pt x="0" y="9028"/>
                  </a:lnTo>
                  <a:lnTo>
                    <a:pt x="99972" y="9028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0" name="Google Shape;400;p58"/>
            <p:cNvGrpSpPr/>
            <p:nvPr/>
          </p:nvGrpSpPr>
          <p:grpSpPr>
            <a:xfrm>
              <a:off x="8788026" y="217953"/>
              <a:ext cx="139356" cy="139356"/>
              <a:chOff x="3300229" y="786025"/>
              <a:chExt cx="116275" cy="116275"/>
            </a:xfrm>
          </p:grpSpPr>
          <p:sp>
            <p:nvSpPr>
              <p:cNvPr id="401" name="Google Shape;401;p58"/>
              <p:cNvSpPr/>
              <p:nvPr/>
            </p:nvSpPr>
            <p:spPr>
              <a:xfrm>
                <a:off x="3300229" y="786025"/>
                <a:ext cx="116275" cy="116275"/>
              </a:xfrm>
              <a:custGeom>
                <a:rect b="b" l="l" r="r" t="t"/>
                <a:pathLst>
                  <a:path extrusionOk="0" h="4651" w="4651">
                    <a:moveTo>
                      <a:pt x="0" y="0"/>
                    </a:moveTo>
                    <a:lnTo>
                      <a:pt x="0" y="4651"/>
                    </a:lnTo>
                    <a:lnTo>
                      <a:pt x="4651" y="4651"/>
                    </a:lnTo>
                    <a:lnTo>
                      <a:pt x="4651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58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rect b="b" l="l" r="r" t="t"/>
                <a:pathLst>
                  <a:path extrusionOk="0" fill="none" h="1825" w="1825">
                    <a:moveTo>
                      <a:pt x="1824" y="0"/>
                    </a:moveTo>
                    <a:lnTo>
                      <a:pt x="1" y="1824"/>
                    </a:lnTo>
                  </a:path>
                </a:pathLst>
              </a:custGeom>
              <a:noFill/>
              <a:ln cap="flat" cmpd="sng" w="19050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58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rect b="b" l="l" r="r" t="t"/>
                <a:pathLst>
                  <a:path extrusionOk="0" fill="none" h="1825" w="1825">
                    <a:moveTo>
                      <a:pt x="1" y="0"/>
                    </a:moveTo>
                    <a:lnTo>
                      <a:pt x="1824" y="1824"/>
                    </a:lnTo>
                  </a:path>
                </a:pathLst>
              </a:custGeom>
              <a:noFill/>
              <a:ln cap="flat" cmpd="sng" w="19050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04" name="Google Shape;404;p58"/>
          <p:cNvSpPr txBox="1"/>
          <p:nvPr>
            <p:ph type="title"/>
          </p:nvPr>
        </p:nvSpPr>
        <p:spPr>
          <a:xfrm>
            <a:off x="617550" y="556400"/>
            <a:ext cx="63255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grpSp>
        <p:nvGrpSpPr>
          <p:cNvPr id="405" name="Google Shape;405;p58"/>
          <p:cNvGrpSpPr/>
          <p:nvPr/>
        </p:nvGrpSpPr>
        <p:grpSpPr>
          <a:xfrm>
            <a:off x="7611021" y="496167"/>
            <a:ext cx="1316416" cy="588003"/>
            <a:chOff x="7611021" y="496167"/>
            <a:chExt cx="1316416" cy="588003"/>
          </a:xfrm>
        </p:grpSpPr>
        <p:sp>
          <p:nvSpPr>
            <p:cNvPr id="406" name="Google Shape;406;p58"/>
            <p:cNvSpPr/>
            <p:nvPr/>
          </p:nvSpPr>
          <p:spPr>
            <a:xfrm rot="-5400000">
              <a:off x="7610489" y="537402"/>
              <a:ext cx="81407" cy="37"/>
            </a:xfrm>
            <a:custGeom>
              <a:rect b="b" l="l" r="r" t="t"/>
              <a:pathLst>
                <a:path extrusionOk="0" fill="none" h="1" w="2220">
                  <a:moveTo>
                    <a:pt x="2219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58"/>
            <p:cNvSpPr/>
            <p:nvPr/>
          </p:nvSpPr>
          <p:spPr>
            <a:xfrm>
              <a:off x="7651175" y="496717"/>
              <a:ext cx="0" cy="80307"/>
            </a:xfrm>
            <a:custGeom>
              <a:rect b="b" l="l" r="r" t="t"/>
              <a:pathLst>
                <a:path extrusionOk="0" fill="none" h="2190" w="120000">
                  <a:moveTo>
                    <a:pt x="0" y="2189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58"/>
            <p:cNvSpPr/>
            <p:nvPr/>
          </p:nvSpPr>
          <p:spPr>
            <a:xfrm rot="-5400000">
              <a:off x="7857902" y="537402"/>
              <a:ext cx="81407" cy="37"/>
            </a:xfrm>
            <a:custGeom>
              <a:rect b="b" l="l" r="r" t="t"/>
              <a:pathLst>
                <a:path extrusionOk="0" fill="none" h="1" w="2220">
                  <a:moveTo>
                    <a:pt x="2219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58"/>
            <p:cNvSpPr/>
            <p:nvPr/>
          </p:nvSpPr>
          <p:spPr>
            <a:xfrm>
              <a:off x="7898074" y="496167"/>
              <a:ext cx="0" cy="81407"/>
            </a:xfrm>
            <a:custGeom>
              <a:rect b="b" l="l" r="r" t="t"/>
              <a:pathLst>
                <a:path extrusionOk="0" fill="none" h="2220" w="120000">
                  <a:moveTo>
                    <a:pt x="0" y="2219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58"/>
            <p:cNvSpPr/>
            <p:nvPr/>
          </p:nvSpPr>
          <p:spPr>
            <a:xfrm rot="-5400000">
              <a:off x="8104251" y="537402"/>
              <a:ext cx="81407" cy="37"/>
            </a:xfrm>
            <a:custGeom>
              <a:rect b="b" l="l" r="r" t="t"/>
              <a:pathLst>
                <a:path extrusionOk="0" fill="none" h="1" w="2220">
                  <a:moveTo>
                    <a:pt x="2219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58"/>
            <p:cNvSpPr/>
            <p:nvPr/>
          </p:nvSpPr>
          <p:spPr>
            <a:xfrm>
              <a:off x="8145523" y="496167"/>
              <a:ext cx="0" cy="81407"/>
            </a:xfrm>
            <a:custGeom>
              <a:rect b="b" l="l" r="r" t="t"/>
              <a:pathLst>
                <a:path extrusionOk="0" fill="none" h="2220" w="120000">
                  <a:moveTo>
                    <a:pt x="0" y="2219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58"/>
            <p:cNvSpPr/>
            <p:nvPr/>
          </p:nvSpPr>
          <p:spPr>
            <a:xfrm rot="-5400000">
              <a:off x="8351700" y="537402"/>
              <a:ext cx="81407" cy="37"/>
            </a:xfrm>
            <a:custGeom>
              <a:rect b="b" l="l" r="r" t="t"/>
              <a:pathLst>
                <a:path extrusionOk="0" fill="none" h="1" w="2220">
                  <a:moveTo>
                    <a:pt x="2219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58"/>
            <p:cNvSpPr/>
            <p:nvPr/>
          </p:nvSpPr>
          <p:spPr>
            <a:xfrm>
              <a:off x="8392386" y="496717"/>
              <a:ext cx="0" cy="80307"/>
            </a:xfrm>
            <a:custGeom>
              <a:rect b="b" l="l" r="r" t="t"/>
              <a:pathLst>
                <a:path extrusionOk="0" fill="none" h="2190" w="120000">
                  <a:moveTo>
                    <a:pt x="0" y="2189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58"/>
            <p:cNvSpPr/>
            <p:nvPr/>
          </p:nvSpPr>
          <p:spPr>
            <a:xfrm rot="-5400000">
              <a:off x="8599149" y="537402"/>
              <a:ext cx="81407" cy="37"/>
            </a:xfrm>
            <a:custGeom>
              <a:rect b="b" l="l" r="r" t="t"/>
              <a:pathLst>
                <a:path extrusionOk="0" fill="none" h="1" w="2220">
                  <a:moveTo>
                    <a:pt x="2219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58"/>
            <p:cNvSpPr/>
            <p:nvPr/>
          </p:nvSpPr>
          <p:spPr>
            <a:xfrm>
              <a:off x="8639285" y="496167"/>
              <a:ext cx="0" cy="81407"/>
            </a:xfrm>
            <a:custGeom>
              <a:rect b="b" l="l" r="r" t="t"/>
              <a:pathLst>
                <a:path extrusionOk="0" fill="none" h="2220" w="120000">
                  <a:moveTo>
                    <a:pt x="0" y="2219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58"/>
            <p:cNvSpPr/>
            <p:nvPr/>
          </p:nvSpPr>
          <p:spPr>
            <a:xfrm rot="-5400000">
              <a:off x="8845462" y="537402"/>
              <a:ext cx="81407" cy="37"/>
            </a:xfrm>
            <a:custGeom>
              <a:rect b="b" l="l" r="r" t="t"/>
              <a:pathLst>
                <a:path extrusionOk="0" fill="none" h="1" w="2220">
                  <a:moveTo>
                    <a:pt x="2219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58"/>
            <p:cNvSpPr/>
            <p:nvPr/>
          </p:nvSpPr>
          <p:spPr>
            <a:xfrm>
              <a:off x="8886734" y="496167"/>
              <a:ext cx="0" cy="81407"/>
            </a:xfrm>
            <a:custGeom>
              <a:rect b="b" l="l" r="r" t="t"/>
              <a:pathLst>
                <a:path extrusionOk="0" fill="none" h="2220" w="120000">
                  <a:moveTo>
                    <a:pt x="0" y="2219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58"/>
            <p:cNvSpPr/>
            <p:nvPr/>
          </p:nvSpPr>
          <p:spPr>
            <a:xfrm rot="-5400000">
              <a:off x="7610489" y="790425"/>
              <a:ext cx="81407" cy="37"/>
            </a:xfrm>
            <a:custGeom>
              <a:rect b="b" l="l" r="r" t="t"/>
              <a:pathLst>
                <a:path extrusionOk="0" fill="none" h="1" w="2220">
                  <a:moveTo>
                    <a:pt x="2219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58"/>
            <p:cNvSpPr/>
            <p:nvPr/>
          </p:nvSpPr>
          <p:spPr>
            <a:xfrm rot="-5400000">
              <a:off x="7651156" y="749721"/>
              <a:ext cx="37" cy="80307"/>
            </a:xfrm>
            <a:custGeom>
              <a:rect b="b" l="l" r="r" t="t"/>
              <a:pathLst>
                <a:path extrusionOk="0" fill="none" h="2190" w="1">
                  <a:moveTo>
                    <a:pt x="0" y="2189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58"/>
            <p:cNvSpPr/>
            <p:nvPr/>
          </p:nvSpPr>
          <p:spPr>
            <a:xfrm rot="-5400000">
              <a:off x="7857902" y="790425"/>
              <a:ext cx="81407" cy="37"/>
            </a:xfrm>
            <a:custGeom>
              <a:rect b="b" l="l" r="r" t="t"/>
              <a:pathLst>
                <a:path extrusionOk="0" fill="none" h="1" w="2220">
                  <a:moveTo>
                    <a:pt x="2219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58"/>
            <p:cNvSpPr/>
            <p:nvPr/>
          </p:nvSpPr>
          <p:spPr>
            <a:xfrm rot="-5400000">
              <a:off x="7898056" y="749171"/>
              <a:ext cx="37" cy="81407"/>
            </a:xfrm>
            <a:custGeom>
              <a:rect b="b" l="l" r="r" t="t"/>
              <a:pathLst>
                <a:path extrusionOk="0" fill="none" h="2220" w="1">
                  <a:moveTo>
                    <a:pt x="0" y="2219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58"/>
            <p:cNvSpPr/>
            <p:nvPr/>
          </p:nvSpPr>
          <p:spPr>
            <a:xfrm rot="-5400000">
              <a:off x="8104251" y="790425"/>
              <a:ext cx="81407" cy="37"/>
            </a:xfrm>
            <a:custGeom>
              <a:rect b="b" l="l" r="r" t="t"/>
              <a:pathLst>
                <a:path extrusionOk="0" fill="none" h="1" w="2220">
                  <a:moveTo>
                    <a:pt x="2219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58"/>
            <p:cNvSpPr/>
            <p:nvPr/>
          </p:nvSpPr>
          <p:spPr>
            <a:xfrm rot="-5400000">
              <a:off x="8145505" y="749171"/>
              <a:ext cx="37" cy="81407"/>
            </a:xfrm>
            <a:custGeom>
              <a:rect b="b" l="l" r="r" t="t"/>
              <a:pathLst>
                <a:path extrusionOk="0" fill="none" h="2220" w="1">
                  <a:moveTo>
                    <a:pt x="0" y="2219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58"/>
            <p:cNvSpPr/>
            <p:nvPr/>
          </p:nvSpPr>
          <p:spPr>
            <a:xfrm rot="-5400000">
              <a:off x="8351700" y="790425"/>
              <a:ext cx="81407" cy="37"/>
            </a:xfrm>
            <a:custGeom>
              <a:rect b="b" l="l" r="r" t="t"/>
              <a:pathLst>
                <a:path extrusionOk="0" fill="none" h="1" w="2220">
                  <a:moveTo>
                    <a:pt x="2219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58"/>
            <p:cNvSpPr/>
            <p:nvPr/>
          </p:nvSpPr>
          <p:spPr>
            <a:xfrm rot="-5400000">
              <a:off x="8392367" y="749721"/>
              <a:ext cx="37" cy="80307"/>
            </a:xfrm>
            <a:custGeom>
              <a:rect b="b" l="l" r="r" t="t"/>
              <a:pathLst>
                <a:path extrusionOk="0" fill="none" h="2190" w="1">
                  <a:moveTo>
                    <a:pt x="0" y="2189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58"/>
            <p:cNvSpPr/>
            <p:nvPr/>
          </p:nvSpPr>
          <p:spPr>
            <a:xfrm rot="-5400000">
              <a:off x="8599149" y="790425"/>
              <a:ext cx="81407" cy="37"/>
            </a:xfrm>
            <a:custGeom>
              <a:rect b="b" l="l" r="r" t="t"/>
              <a:pathLst>
                <a:path extrusionOk="0" fill="none" h="1" w="2220">
                  <a:moveTo>
                    <a:pt x="2219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58"/>
            <p:cNvSpPr/>
            <p:nvPr/>
          </p:nvSpPr>
          <p:spPr>
            <a:xfrm rot="-5400000">
              <a:off x="8639266" y="749171"/>
              <a:ext cx="37" cy="81407"/>
            </a:xfrm>
            <a:custGeom>
              <a:rect b="b" l="l" r="r" t="t"/>
              <a:pathLst>
                <a:path extrusionOk="0" fill="none" h="2220" w="1">
                  <a:moveTo>
                    <a:pt x="0" y="2219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58"/>
            <p:cNvSpPr/>
            <p:nvPr/>
          </p:nvSpPr>
          <p:spPr>
            <a:xfrm rot="-5400000">
              <a:off x="8845462" y="790425"/>
              <a:ext cx="81407" cy="37"/>
            </a:xfrm>
            <a:custGeom>
              <a:rect b="b" l="l" r="r" t="t"/>
              <a:pathLst>
                <a:path extrusionOk="0" fill="none" h="1" w="2220">
                  <a:moveTo>
                    <a:pt x="2219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58"/>
            <p:cNvSpPr/>
            <p:nvPr/>
          </p:nvSpPr>
          <p:spPr>
            <a:xfrm rot="-5400000">
              <a:off x="8886715" y="749171"/>
              <a:ext cx="37" cy="81407"/>
            </a:xfrm>
            <a:custGeom>
              <a:rect b="b" l="l" r="r" t="t"/>
              <a:pathLst>
                <a:path extrusionOk="0" fill="none" h="2220" w="1">
                  <a:moveTo>
                    <a:pt x="0" y="2219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58"/>
            <p:cNvSpPr/>
            <p:nvPr/>
          </p:nvSpPr>
          <p:spPr>
            <a:xfrm rot="-5400000">
              <a:off x="7610489" y="1043448"/>
              <a:ext cx="81407" cy="37"/>
            </a:xfrm>
            <a:custGeom>
              <a:rect b="b" l="l" r="r" t="t"/>
              <a:pathLst>
                <a:path extrusionOk="0" fill="none" h="1" w="2220">
                  <a:moveTo>
                    <a:pt x="2220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58"/>
            <p:cNvSpPr/>
            <p:nvPr/>
          </p:nvSpPr>
          <p:spPr>
            <a:xfrm rot="-5400000">
              <a:off x="7651156" y="1003881"/>
              <a:ext cx="37" cy="80307"/>
            </a:xfrm>
            <a:custGeom>
              <a:rect b="b" l="l" r="r" t="t"/>
              <a:pathLst>
                <a:path extrusionOk="0" fill="none" h="2190" w="1">
                  <a:moveTo>
                    <a:pt x="1" y="2189"/>
                  </a:moveTo>
                  <a:lnTo>
                    <a:pt x="1" y="1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58"/>
            <p:cNvSpPr/>
            <p:nvPr/>
          </p:nvSpPr>
          <p:spPr>
            <a:xfrm rot="-5400000">
              <a:off x="7857902" y="1043448"/>
              <a:ext cx="81407" cy="37"/>
            </a:xfrm>
            <a:custGeom>
              <a:rect b="b" l="l" r="r" t="t"/>
              <a:pathLst>
                <a:path extrusionOk="0" fill="none" h="1" w="2220">
                  <a:moveTo>
                    <a:pt x="2220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58"/>
            <p:cNvSpPr/>
            <p:nvPr/>
          </p:nvSpPr>
          <p:spPr>
            <a:xfrm rot="-5400000">
              <a:off x="7898056" y="1003331"/>
              <a:ext cx="37" cy="81407"/>
            </a:xfrm>
            <a:custGeom>
              <a:rect b="b" l="l" r="r" t="t"/>
              <a:pathLst>
                <a:path extrusionOk="0" fill="none" h="2220" w="1">
                  <a:moveTo>
                    <a:pt x="1" y="2219"/>
                  </a:moveTo>
                  <a:lnTo>
                    <a:pt x="1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58"/>
            <p:cNvSpPr/>
            <p:nvPr/>
          </p:nvSpPr>
          <p:spPr>
            <a:xfrm rot="-5400000">
              <a:off x="8104251" y="1043448"/>
              <a:ext cx="81407" cy="37"/>
            </a:xfrm>
            <a:custGeom>
              <a:rect b="b" l="l" r="r" t="t"/>
              <a:pathLst>
                <a:path extrusionOk="0" fill="none" h="1" w="2220">
                  <a:moveTo>
                    <a:pt x="2220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58"/>
            <p:cNvSpPr/>
            <p:nvPr/>
          </p:nvSpPr>
          <p:spPr>
            <a:xfrm rot="-5400000">
              <a:off x="8145505" y="1003331"/>
              <a:ext cx="37" cy="81407"/>
            </a:xfrm>
            <a:custGeom>
              <a:rect b="b" l="l" r="r" t="t"/>
              <a:pathLst>
                <a:path extrusionOk="0" fill="none" h="2220" w="1">
                  <a:moveTo>
                    <a:pt x="1" y="2219"/>
                  </a:moveTo>
                  <a:lnTo>
                    <a:pt x="1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58"/>
            <p:cNvSpPr/>
            <p:nvPr/>
          </p:nvSpPr>
          <p:spPr>
            <a:xfrm rot="-5400000">
              <a:off x="8351700" y="1043448"/>
              <a:ext cx="81407" cy="37"/>
            </a:xfrm>
            <a:custGeom>
              <a:rect b="b" l="l" r="r" t="t"/>
              <a:pathLst>
                <a:path extrusionOk="0" fill="none" h="1" w="2220">
                  <a:moveTo>
                    <a:pt x="2220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58"/>
            <p:cNvSpPr/>
            <p:nvPr/>
          </p:nvSpPr>
          <p:spPr>
            <a:xfrm rot="-5400000">
              <a:off x="8392367" y="1003881"/>
              <a:ext cx="37" cy="80307"/>
            </a:xfrm>
            <a:custGeom>
              <a:rect b="b" l="l" r="r" t="t"/>
              <a:pathLst>
                <a:path extrusionOk="0" fill="none" h="2190" w="1">
                  <a:moveTo>
                    <a:pt x="1" y="2189"/>
                  </a:moveTo>
                  <a:lnTo>
                    <a:pt x="1" y="1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58"/>
            <p:cNvSpPr/>
            <p:nvPr/>
          </p:nvSpPr>
          <p:spPr>
            <a:xfrm rot="-5400000">
              <a:off x="8599149" y="1043448"/>
              <a:ext cx="81407" cy="37"/>
            </a:xfrm>
            <a:custGeom>
              <a:rect b="b" l="l" r="r" t="t"/>
              <a:pathLst>
                <a:path extrusionOk="0" fill="none" h="1" w="2220">
                  <a:moveTo>
                    <a:pt x="2220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58"/>
            <p:cNvSpPr/>
            <p:nvPr/>
          </p:nvSpPr>
          <p:spPr>
            <a:xfrm rot="-5400000">
              <a:off x="8639266" y="1003331"/>
              <a:ext cx="37" cy="81407"/>
            </a:xfrm>
            <a:custGeom>
              <a:rect b="b" l="l" r="r" t="t"/>
              <a:pathLst>
                <a:path extrusionOk="0" fill="none" h="2220" w="1">
                  <a:moveTo>
                    <a:pt x="1" y="2219"/>
                  </a:moveTo>
                  <a:lnTo>
                    <a:pt x="1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58"/>
            <p:cNvSpPr/>
            <p:nvPr/>
          </p:nvSpPr>
          <p:spPr>
            <a:xfrm rot="-5400000">
              <a:off x="8845462" y="1043448"/>
              <a:ext cx="81407" cy="37"/>
            </a:xfrm>
            <a:custGeom>
              <a:rect b="b" l="l" r="r" t="t"/>
              <a:pathLst>
                <a:path extrusionOk="0" fill="none" h="1" w="2220">
                  <a:moveTo>
                    <a:pt x="2220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58"/>
            <p:cNvSpPr/>
            <p:nvPr/>
          </p:nvSpPr>
          <p:spPr>
            <a:xfrm rot="-5400000">
              <a:off x="8886715" y="1003331"/>
              <a:ext cx="37" cy="81407"/>
            </a:xfrm>
            <a:custGeom>
              <a:rect b="b" l="l" r="r" t="t"/>
              <a:pathLst>
                <a:path extrusionOk="0" fill="none" h="2220" w="1">
                  <a:moveTo>
                    <a:pt x="1" y="2219"/>
                  </a:moveTo>
                  <a:lnTo>
                    <a:pt x="1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9"/>
          <p:cNvSpPr txBox="1"/>
          <p:nvPr>
            <p:ph idx="1" type="subTitle"/>
          </p:nvPr>
        </p:nvSpPr>
        <p:spPr>
          <a:xfrm>
            <a:off x="1241952" y="3115586"/>
            <a:ext cx="24273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444" name="Google Shape;444;p59"/>
          <p:cNvSpPr txBox="1"/>
          <p:nvPr>
            <p:ph idx="2" type="subTitle"/>
          </p:nvPr>
        </p:nvSpPr>
        <p:spPr>
          <a:xfrm>
            <a:off x="1241958" y="3467050"/>
            <a:ext cx="24273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45" name="Google Shape;445;p59"/>
          <p:cNvSpPr txBox="1"/>
          <p:nvPr>
            <p:ph idx="3" type="subTitle"/>
          </p:nvPr>
        </p:nvSpPr>
        <p:spPr>
          <a:xfrm>
            <a:off x="5408472" y="3115586"/>
            <a:ext cx="24273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2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446" name="Google Shape;446;p59"/>
          <p:cNvSpPr txBox="1"/>
          <p:nvPr>
            <p:ph idx="4" type="subTitle"/>
          </p:nvPr>
        </p:nvSpPr>
        <p:spPr>
          <a:xfrm>
            <a:off x="5408477" y="3467050"/>
            <a:ext cx="24273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47" name="Google Shape;447;p59"/>
          <p:cNvSpPr txBox="1"/>
          <p:nvPr>
            <p:ph type="title"/>
          </p:nvPr>
        </p:nvSpPr>
        <p:spPr>
          <a:xfrm>
            <a:off x="617550" y="556400"/>
            <a:ext cx="63897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448" name="Google Shape;448;p59"/>
          <p:cNvSpPr txBox="1"/>
          <p:nvPr>
            <p:ph idx="5" type="title"/>
          </p:nvPr>
        </p:nvSpPr>
        <p:spPr>
          <a:xfrm>
            <a:off x="2012652" y="2342131"/>
            <a:ext cx="885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9" name="Google Shape;449;p59"/>
          <p:cNvSpPr txBox="1"/>
          <p:nvPr>
            <p:ph idx="6" type="title"/>
          </p:nvPr>
        </p:nvSpPr>
        <p:spPr>
          <a:xfrm>
            <a:off x="6179172" y="2342131"/>
            <a:ext cx="885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450" name="Google Shape;450;p59"/>
          <p:cNvGrpSpPr/>
          <p:nvPr/>
        </p:nvGrpSpPr>
        <p:grpSpPr>
          <a:xfrm>
            <a:off x="76247" y="76209"/>
            <a:ext cx="8991507" cy="4991083"/>
            <a:chOff x="-25" y="152400"/>
            <a:chExt cx="8991507" cy="4991083"/>
          </a:xfrm>
        </p:grpSpPr>
        <p:sp>
          <p:nvSpPr>
            <p:cNvPr id="451" name="Google Shape;451;p59"/>
            <p:cNvSpPr/>
            <p:nvPr/>
          </p:nvSpPr>
          <p:spPr>
            <a:xfrm>
              <a:off x="0" y="152400"/>
              <a:ext cx="8991482" cy="4991083"/>
            </a:xfrm>
            <a:custGeom>
              <a:rect b="b" l="l" r="r" t="t"/>
              <a:pathLst>
                <a:path extrusionOk="0" h="49424" w="99972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59"/>
            <p:cNvSpPr/>
            <p:nvPr/>
          </p:nvSpPr>
          <p:spPr>
            <a:xfrm>
              <a:off x="-25" y="152400"/>
              <a:ext cx="8991482" cy="270531"/>
            </a:xfrm>
            <a:custGeom>
              <a:rect b="b" l="l" r="r" t="t"/>
              <a:pathLst>
                <a:path extrusionOk="0" h="9029" w="99972">
                  <a:moveTo>
                    <a:pt x="0" y="1"/>
                  </a:moveTo>
                  <a:lnTo>
                    <a:pt x="0" y="9028"/>
                  </a:lnTo>
                  <a:lnTo>
                    <a:pt x="99972" y="9028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3" name="Google Shape;453;p59"/>
            <p:cNvGrpSpPr/>
            <p:nvPr/>
          </p:nvGrpSpPr>
          <p:grpSpPr>
            <a:xfrm>
              <a:off x="8788026" y="217953"/>
              <a:ext cx="139356" cy="139356"/>
              <a:chOff x="3300229" y="786025"/>
              <a:chExt cx="116275" cy="116275"/>
            </a:xfrm>
          </p:grpSpPr>
          <p:sp>
            <p:nvSpPr>
              <p:cNvPr id="454" name="Google Shape;454;p59"/>
              <p:cNvSpPr/>
              <p:nvPr/>
            </p:nvSpPr>
            <p:spPr>
              <a:xfrm>
                <a:off x="3300229" y="786025"/>
                <a:ext cx="116275" cy="116275"/>
              </a:xfrm>
              <a:custGeom>
                <a:rect b="b" l="l" r="r" t="t"/>
                <a:pathLst>
                  <a:path extrusionOk="0" h="4651" w="4651">
                    <a:moveTo>
                      <a:pt x="0" y="0"/>
                    </a:moveTo>
                    <a:lnTo>
                      <a:pt x="0" y="4651"/>
                    </a:lnTo>
                    <a:lnTo>
                      <a:pt x="4651" y="4651"/>
                    </a:lnTo>
                    <a:lnTo>
                      <a:pt x="4651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59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rect b="b" l="l" r="r" t="t"/>
                <a:pathLst>
                  <a:path extrusionOk="0" fill="none" h="1825" w="1825">
                    <a:moveTo>
                      <a:pt x="1824" y="0"/>
                    </a:moveTo>
                    <a:lnTo>
                      <a:pt x="1" y="1824"/>
                    </a:lnTo>
                  </a:path>
                </a:pathLst>
              </a:custGeom>
              <a:noFill/>
              <a:ln cap="flat" cmpd="sng" w="19050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59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rect b="b" l="l" r="r" t="t"/>
                <a:pathLst>
                  <a:path extrusionOk="0" fill="none" h="1825" w="1825">
                    <a:moveTo>
                      <a:pt x="1" y="0"/>
                    </a:moveTo>
                    <a:lnTo>
                      <a:pt x="1824" y="1824"/>
                    </a:lnTo>
                  </a:path>
                </a:pathLst>
              </a:custGeom>
              <a:noFill/>
              <a:ln cap="flat" cmpd="sng" w="19050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57" name="Google Shape;457;p59"/>
          <p:cNvGrpSpPr/>
          <p:nvPr/>
        </p:nvGrpSpPr>
        <p:grpSpPr>
          <a:xfrm>
            <a:off x="6501188" y="508770"/>
            <a:ext cx="2427345" cy="531616"/>
            <a:chOff x="6856163" y="688475"/>
            <a:chExt cx="2083200" cy="525988"/>
          </a:xfrm>
        </p:grpSpPr>
        <p:cxnSp>
          <p:nvCxnSpPr>
            <p:cNvPr id="458" name="Google Shape;458;p59"/>
            <p:cNvCxnSpPr/>
            <p:nvPr/>
          </p:nvCxnSpPr>
          <p:spPr>
            <a:xfrm>
              <a:off x="6856163" y="688475"/>
              <a:ext cx="20832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59" name="Google Shape;459;p59"/>
            <p:cNvCxnSpPr/>
            <p:nvPr/>
          </p:nvCxnSpPr>
          <p:spPr>
            <a:xfrm>
              <a:off x="6856163" y="863804"/>
              <a:ext cx="20832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60" name="Google Shape;460;p59"/>
            <p:cNvCxnSpPr/>
            <p:nvPr/>
          </p:nvCxnSpPr>
          <p:spPr>
            <a:xfrm>
              <a:off x="6856163" y="1039133"/>
              <a:ext cx="20832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61" name="Google Shape;461;p59"/>
            <p:cNvCxnSpPr/>
            <p:nvPr/>
          </p:nvCxnSpPr>
          <p:spPr>
            <a:xfrm>
              <a:off x="6856163" y="1214463"/>
              <a:ext cx="20832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8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" name="Google Shape;463;p60"/>
          <p:cNvGrpSpPr/>
          <p:nvPr/>
        </p:nvGrpSpPr>
        <p:grpSpPr>
          <a:xfrm>
            <a:off x="342332" y="312415"/>
            <a:ext cx="8459336" cy="4518670"/>
            <a:chOff x="368994" y="312415"/>
            <a:chExt cx="8459336" cy="4518670"/>
          </a:xfrm>
        </p:grpSpPr>
        <p:grpSp>
          <p:nvGrpSpPr>
            <p:cNvPr id="464" name="Google Shape;464;p60"/>
            <p:cNvGrpSpPr/>
            <p:nvPr/>
          </p:nvGrpSpPr>
          <p:grpSpPr>
            <a:xfrm>
              <a:off x="368994" y="312415"/>
              <a:ext cx="2323437" cy="4518670"/>
              <a:chOff x="76275" y="76285"/>
              <a:chExt cx="2566200" cy="4990800"/>
            </a:xfrm>
          </p:grpSpPr>
          <p:grpSp>
            <p:nvGrpSpPr>
              <p:cNvPr id="465" name="Google Shape;465;p60"/>
              <p:cNvGrpSpPr/>
              <p:nvPr/>
            </p:nvGrpSpPr>
            <p:grpSpPr>
              <a:xfrm>
                <a:off x="76275" y="76285"/>
                <a:ext cx="2566200" cy="4990800"/>
                <a:chOff x="76275" y="76285"/>
                <a:chExt cx="2566200" cy="4990800"/>
              </a:xfrm>
            </p:grpSpPr>
            <p:sp>
              <p:nvSpPr>
                <p:cNvPr id="466" name="Google Shape;466;p60"/>
                <p:cNvSpPr/>
                <p:nvPr/>
              </p:nvSpPr>
              <p:spPr>
                <a:xfrm>
                  <a:off x="76275" y="76285"/>
                  <a:ext cx="2566200" cy="4990800"/>
                </a:xfrm>
                <a:prstGeom prst="roundRect">
                  <a:avLst>
                    <a:gd fmla="val 4677" name="adj"/>
                  </a:avLst>
                </a:prstGeom>
                <a:solidFill>
                  <a:schemeClr val="accent3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7" name="Google Shape;467;p60"/>
                <p:cNvSpPr/>
                <p:nvPr/>
              </p:nvSpPr>
              <p:spPr>
                <a:xfrm>
                  <a:off x="1050203" y="4802911"/>
                  <a:ext cx="618300" cy="127500"/>
                </a:xfrm>
                <a:prstGeom prst="roundRect">
                  <a:avLst>
                    <a:gd fmla="val 4677" name="adj"/>
                  </a:avLst>
                </a:prstGeom>
                <a:solidFill>
                  <a:schemeClr val="lt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68" name="Google Shape;468;p60"/>
                <p:cNvGrpSpPr/>
                <p:nvPr/>
              </p:nvGrpSpPr>
              <p:grpSpPr>
                <a:xfrm>
                  <a:off x="1227290" y="212976"/>
                  <a:ext cx="264178" cy="127500"/>
                  <a:chOff x="1293795" y="212976"/>
                  <a:chExt cx="264178" cy="127500"/>
                </a:xfrm>
              </p:grpSpPr>
              <p:sp>
                <p:nvSpPr>
                  <p:cNvPr id="469" name="Google Shape;469;p60"/>
                  <p:cNvSpPr/>
                  <p:nvPr/>
                </p:nvSpPr>
                <p:spPr>
                  <a:xfrm>
                    <a:off x="1293795" y="212976"/>
                    <a:ext cx="131100" cy="1275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0" name="Google Shape;470;p60"/>
                  <p:cNvSpPr/>
                  <p:nvPr/>
                </p:nvSpPr>
                <p:spPr>
                  <a:xfrm>
                    <a:off x="1483573" y="240632"/>
                    <a:ext cx="74400" cy="723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471" name="Google Shape;471;p60"/>
              <p:cNvSpPr/>
              <p:nvPr/>
            </p:nvSpPr>
            <p:spPr>
              <a:xfrm>
                <a:off x="227625" y="467100"/>
                <a:ext cx="2263500" cy="4209300"/>
              </a:xfrm>
              <a:prstGeom prst="roundRect">
                <a:avLst>
                  <a:gd fmla="val 4677" name="adj"/>
                </a:avLst>
              </a:prstGeom>
              <a:solidFill>
                <a:schemeClr val="accen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2" name="Google Shape;472;p60"/>
            <p:cNvGrpSpPr/>
            <p:nvPr/>
          </p:nvGrpSpPr>
          <p:grpSpPr>
            <a:xfrm rot="5400000">
              <a:off x="6624780" y="2103630"/>
              <a:ext cx="3617685" cy="507683"/>
              <a:chOff x="6856163" y="688475"/>
              <a:chExt cx="2083200" cy="525988"/>
            </a:xfrm>
          </p:grpSpPr>
          <p:cxnSp>
            <p:nvCxnSpPr>
              <p:cNvPr id="473" name="Google Shape;473;p60"/>
              <p:cNvCxnSpPr/>
              <p:nvPr/>
            </p:nvCxnSpPr>
            <p:spPr>
              <a:xfrm>
                <a:off x="6856163" y="688475"/>
                <a:ext cx="20832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74" name="Google Shape;474;p60"/>
              <p:cNvCxnSpPr/>
              <p:nvPr/>
            </p:nvCxnSpPr>
            <p:spPr>
              <a:xfrm>
                <a:off x="6856163" y="863804"/>
                <a:ext cx="20832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75" name="Google Shape;475;p60"/>
              <p:cNvCxnSpPr/>
              <p:nvPr/>
            </p:nvCxnSpPr>
            <p:spPr>
              <a:xfrm>
                <a:off x="6856163" y="1039133"/>
                <a:ext cx="20832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76" name="Google Shape;476;p60"/>
              <p:cNvCxnSpPr/>
              <p:nvPr/>
            </p:nvCxnSpPr>
            <p:spPr>
              <a:xfrm>
                <a:off x="6856163" y="1214463"/>
                <a:ext cx="20832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477" name="Google Shape;477;p60"/>
            <p:cNvGrpSpPr/>
            <p:nvPr/>
          </p:nvGrpSpPr>
          <p:grpSpPr>
            <a:xfrm>
              <a:off x="7093921" y="4417350"/>
              <a:ext cx="1734409" cy="382450"/>
              <a:chOff x="7093921" y="4417350"/>
              <a:chExt cx="1734409" cy="382450"/>
            </a:xfrm>
          </p:grpSpPr>
          <p:sp>
            <p:nvSpPr>
              <p:cNvPr id="478" name="Google Shape;478;p60"/>
              <p:cNvSpPr/>
              <p:nvPr/>
            </p:nvSpPr>
            <p:spPr>
              <a:xfrm>
                <a:off x="7093921" y="4493550"/>
                <a:ext cx="1658135" cy="306250"/>
              </a:xfrm>
              <a:custGeom>
                <a:rect b="b" l="l" r="r" t="t"/>
                <a:pathLst>
                  <a:path extrusionOk="0" h="12250" w="51431">
                    <a:moveTo>
                      <a:pt x="1" y="0"/>
                    </a:moveTo>
                    <a:lnTo>
                      <a:pt x="1" y="12250"/>
                    </a:lnTo>
                    <a:lnTo>
                      <a:pt x="51430" y="12250"/>
                    </a:lnTo>
                    <a:lnTo>
                      <a:pt x="5143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60"/>
              <p:cNvSpPr/>
              <p:nvPr/>
            </p:nvSpPr>
            <p:spPr>
              <a:xfrm>
                <a:off x="7170195" y="4417350"/>
                <a:ext cx="1658135" cy="306250"/>
              </a:xfrm>
              <a:custGeom>
                <a:rect b="b" l="l" r="r" t="t"/>
                <a:pathLst>
                  <a:path extrusionOk="0" h="12250" w="51431">
                    <a:moveTo>
                      <a:pt x="1" y="0"/>
                    </a:moveTo>
                    <a:lnTo>
                      <a:pt x="1" y="12250"/>
                    </a:lnTo>
                    <a:lnTo>
                      <a:pt x="51430" y="12250"/>
                    </a:lnTo>
                    <a:lnTo>
                      <a:pt x="5143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80" name="Google Shape;480;p60"/>
              <p:cNvGrpSpPr/>
              <p:nvPr/>
            </p:nvGrpSpPr>
            <p:grpSpPr>
              <a:xfrm flipH="1">
                <a:off x="7234397" y="450079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481" name="Google Shape;481;p60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482" name="Google Shape;482;p60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3" name="Google Shape;483;p60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4" name="Google Shape;484;p60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85" name="Google Shape;485;p60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486" name="Google Shape;486;p60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7" name="Google Shape;487;p60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88" name="Google Shape;488;p60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489" name="Google Shape;489;p60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0" name="Google Shape;490;p60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sp>
        <p:nvSpPr>
          <p:cNvPr id="491" name="Google Shape;491;p60"/>
          <p:cNvSpPr txBox="1"/>
          <p:nvPr>
            <p:ph type="title"/>
          </p:nvPr>
        </p:nvSpPr>
        <p:spPr>
          <a:xfrm>
            <a:off x="1646250" y="3069651"/>
            <a:ext cx="58515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200"/>
            </a:lvl9pPr>
          </a:lstStyle>
          <a:p/>
        </p:txBody>
      </p:sp>
      <p:sp>
        <p:nvSpPr>
          <p:cNvPr id="492" name="Google Shape;492;p60"/>
          <p:cNvSpPr txBox="1"/>
          <p:nvPr>
            <p:ph idx="1" type="subTitle"/>
          </p:nvPr>
        </p:nvSpPr>
        <p:spPr>
          <a:xfrm>
            <a:off x="1646250" y="1608197"/>
            <a:ext cx="58515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6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1"/>
          <p:cNvSpPr txBox="1"/>
          <p:nvPr>
            <p:ph type="title"/>
          </p:nvPr>
        </p:nvSpPr>
        <p:spPr>
          <a:xfrm>
            <a:off x="617550" y="556392"/>
            <a:ext cx="79089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"/>
              <a:buNone/>
              <a:defRPr b="1" i="0" sz="32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Grotesk"/>
              <a:buNone/>
              <a:defRPr b="1" i="0" sz="36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Grotesk"/>
              <a:buNone/>
              <a:defRPr b="1" i="0" sz="36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Grotesk"/>
              <a:buNone/>
              <a:defRPr b="1" i="0" sz="36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Grotesk"/>
              <a:buNone/>
              <a:defRPr b="1" i="0" sz="36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Grotesk"/>
              <a:buNone/>
              <a:defRPr b="1" i="0" sz="36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Grotesk"/>
              <a:buNone/>
              <a:defRPr b="1" i="0" sz="36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Grotesk"/>
              <a:buNone/>
              <a:defRPr b="1" i="0" sz="36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Grotesk"/>
              <a:buNone/>
              <a:defRPr b="1" i="0" sz="36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7" name="Google Shape;7;p51"/>
          <p:cNvSpPr txBox="1"/>
          <p:nvPr>
            <p:ph idx="1" type="body"/>
          </p:nvPr>
        </p:nvSpPr>
        <p:spPr>
          <a:xfrm>
            <a:off x="617550" y="1300850"/>
            <a:ext cx="79089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●"/>
              <a:defRPr b="0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○"/>
              <a:defRPr b="0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■"/>
              <a:defRPr b="0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●"/>
              <a:defRPr b="0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○"/>
              <a:defRPr b="0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■"/>
              <a:defRPr b="0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●"/>
              <a:defRPr b="0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○"/>
              <a:defRPr b="0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■"/>
              <a:defRPr b="0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1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hyperlink" Target="https://docs.google.com/spreadsheets/d/1mrr3d7mVDgDl3rg_ENH5g2-XO_Zx_EP4GDUs9Q7rYRI/copy" TargetMode="External"/><Relationship Id="rId5" Type="http://schemas.openxmlformats.org/officeDocument/2006/relationships/image" Target="../media/image2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www.freepik.com/free-vector/linear-vintage-vaporware-background_12983786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vector/linear-vintage-vaporware-background_12983786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photo/portrait-smiling-interracial-young-couple-looking-digital-tablet_4648669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vector/linear-vintage-vaporware-background_12983786.htm/?utm_source=slidesgo_template&amp;utm_medium=referral-link&amp;utm_campaign=sg_resources&amp;utm_content=freepik" TargetMode="External"/><Relationship Id="rId6" Type="http://schemas.openxmlformats.org/officeDocument/2006/relationships/hyperlink" Target="https://www.freepik.com/free-photo/teenager-outdoors-using-smartphone-listening-music-headphones_11220241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teenage-girl-listening-music_10175467.htm/?utm_source=slidesgo_template&amp;utm_medium=referral-link&amp;utm_campaign=sg_resources&amp;utm_content=freepik" TargetMode="External"/><Relationship Id="rId8" Type="http://schemas.openxmlformats.org/officeDocument/2006/relationships/hyperlink" Target="https://www.freepik.com/free-photo/exhausted-students-desktop_1247925.htm/?utm_source=slidesgo_template&amp;utm_medium=referral-link&amp;utm_campaign=sg_resources&amp;utm_content=freepik" TargetMode="External"/><Relationship Id="rId11" Type="http://schemas.openxmlformats.org/officeDocument/2006/relationships/hyperlink" Target="https://www.freepik.com/free-photo/asian-teenager-sitting-with-phone-stairs_4931107.htm/?utm_source=slidesgo_template&amp;utm_medium=referral-link&amp;utm_campaign=sg_resources&amp;utm_content=freepik" TargetMode="External"/><Relationship Id="rId10" Type="http://schemas.openxmlformats.org/officeDocument/2006/relationships/hyperlink" Target="https://www.freepik.com/free-photo/asian-teenager-sitting-with-phone-stairs_4931107.htm/?utm_source=slidesgo_template&amp;utm_medium=referral-link&amp;utm_campaign=sg_resources&amp;utm_content=freepik" TargetMode="External"/><Relationship Id="rId13" Type="http://schemas.openxmlformats.org/officeDocument/2006/relationships/hyperlink" Target="https://www.freepik.com/free-photo/portrait-teenage-girl_4141951.htm/?utm_source=slidesgo_template&amp;utm_medium=referral-link&amp;utm_campaign=sg_resources&amp;utm_content=freepik" TargetMode="External"/><Relationship Id="rId12" Type="http://schemas.openxmlformats.org/officeDocument/2006/relationships/hyperlink" Target="https://www.freepik.com/free-photo/asian-teenager-sitting-with-phone-stairs_4931107.htm/?utm_source=slidesgo_template&amp;utm_medium=referral-link&amp;utm_campaign=sg_resources&amp;utm_content=freepik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4" name="Google Shape;1334;p1"/>
          <p:cNvGrpSpPr/>
          <p:nvPr/>
        </p:nvGrpSpPr>
        <p:grpSpPr>
          <a:xfrm>
            <a:off x="4752999" y="233500"/>
            <a:ext cx="4124600" cy="3373559"/>
            <a:chOff x="495035" y="1057256"/>
            <a:chExt cx="4124600" cy="3373559"/>
          </a:xfrm>
        </p:grpSpPr>
        <p:sp>
          <p:nvSpPr>
            <p:cNvPr id="1335" name="Google Shape;1335;p1"/>
            <p:cNvSpPr/>
            <p:nvPr/>
          </p:nvSpPr>
          <p:spPr>
            <a:xfrm>
              <a:off x="495035" y="1057256"/>
              <a:ext cx="4124595" cy="3373559"/>
            </a:xfrm>
            <a:custGeom>
              <a:rect b="b" l="l" r="r" t="t"/>
              <a:pathLst>
                <a:path extrusionOk="0" h="49424" w="99972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1"/>
            <p:cNvSpPr/>
            <p:nvPr/>
          </p:nvSpPr>
          <p:spPr>
            <a:xfrm flipH="1">
              <a:off x="495040" y="1057256"/>
              <a:ext cx="4124595" cy="270531"/>
            </a:xfrm>
            <a:custGeom>
              <a:rect b="b" l="l" r="r" t="t"/>
              <a:pathLst>
                <a:path extrusionOk="0" h="9029" w="99972">
                  <a:moveTo>
                    <a:pt x="0" y="1"/>
                  </a:moveTo>
                  <a:lnTo>
                    <a:pt x="0" y="9028"/>
                  </a:lnTo>
                  <a:lnTo>
                    <a:pt x="99972" y="9028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37" name="Google Shape;1337;p1"/>
            <p:cNvGrpSpPr/>
            <p:nvPr/>
          </p:nvGrpSpPr>
          <p:grpSpPr>
            <a:xfrm flipH="1">
              <a:off x="559172" y="1122848"/>
              <a:ext cx="560767" cy="139276"/>
              <a:chOff x="4771000" y="1122848"/>
              <a:chExt cx="560767" cy="139276"/>
            </a:xfrm>
          </p:grpSpPr>
          <p:grpSp>
            <p:nvGrpSpPr>
              <p:cNvPr id="1338" name="Google Shape;1338;p1"/>
              <p:cNvGrpSpPr/>
              <p:nvPr/>
            </p:nvGrpSpPr>
            <p:grpSpPr>
              <a:xfrm>
                <a:off x="5192567" y="1122848"/>
                <a:ext cx="139200" cy="139200"/>
                <a:chOff x="5192567" y="1122848"/>
                <a:chExt cx="139200" cy="139200"/>
              </a:xfrm>
            </p:grpSpPr>
            <p:sp>
              <p:nvSpPr>
                <p:cNvPr id="1339" name="Google Shape;1339;p1"/>
                <p:cNvSpPr/>
                <p:nvPr/>
              </p:nvSpPr>
              <p:spPr>
                <a:xfrm>
                  <a:off x="5192567" y="1122848"/>
                  <a:ext cx="139200" cy="1392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0" name="Google Shape;1340;p1"/>
                <p:cNvSpPr/>
                <p:nvPr/>
              </p:nvSpPr>
              <p:spPr>
                <a:xfrm rot="5400000">
                  <a:off x="5234842" y="1164441"/>
                  <a:ext cx="54682" cy="54682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1" name="Google Shape;1341;p1"/>
                <p:cNvSpPr/>
                <p:nvPr/>
              </p:nvSpPr>
              <p:spPr>
                <a:xfrm rot="5400000">
                  <a:off x="5234842" y="1164441"/>
                  <a:ext cx="54682" cy="54682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" y="0"/>
                      </a:moveTo>
                      <a:lnTo>
                        <a:pt x="1824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42" name="Google Shape;1342;p1"/>
              <p:cNvGrpSpPr/>
              <p:nvPr/>
            </p:nvGrpSpPr>
            <p:grpSpPr>
              <a:xfrm>
                <a:off x="4771000" y="1122849"/>
                <a:ext cx="139200" cy="139200"/>
                <a:chOff x="5192500" y="1122925"/>
                <a:chExt cx="139200" cy="139200"/>
              </a:xfrm>
            </p:grpSpPr>
            <p:sp>
              <p:nvSpPr>
                <p:cNvPr id="1343" name="Google Shape;1343;p1"/>
                <p:cNvSpPr/>
                <p:nvPr/>
              </p:nvSpPr>
              <p:spPr>
                <a:xfrm>
                  <a:off x="5192500" y="1122925"/>
                  <a:ext cx="139200" cy="1392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4" name="Google Shape;1344;p1"/>
                <p:cNvSpPr/>
                <p:nvPr/>
              </p:nvSpPr>
              <p:spPr>
                <a:xfrm rot="2700000">
                  <a:off x="5234299" y="1164701"/>
                  <a:ext cx="54684" cy="54684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45" name="Google Shape;1345;p1"/>
              <p:cNvGrpSpPr/>
              <p:nvPr/>
            </p:nvGrpSpPr>
            <p:grpSpPr>
              <a:xfrm>
                <a:off x="4981783" y="1122924"/>
                <a:ext cx="139200" cy="139200"/>
                <a:chOff x="4981783" y="1122924"/>
                <a:chExt cx="139200" cy="139200"/>
              </a:xfrm>
            </p:grpSpPr>
            <p:sp>
              <p:nvSpPr>
                <p:cNvPr id="1346" name="Google Shape;1346;p1"/>
                <p:cNvSpPr/>
                <p:nvPr/>
              </p:nvSpPr>
              <p:spPr>
                <a:xfrm>
                  <a:off x="4981783" y="1122924"/>
                  <a:ext cx="139200" cy="1392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7" name="Google Shape;1347;p1"/>
                <p:cNvSpPr/>
                <p:nvPr/>
              </p:nvSpPr>
              <p:spPr>
                <a:xfrm>
                  <a:off x="5026333" y="1167474"/>
                  <a:ext cx="50100" cy="50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pic>
        <p:nvPicPr>
          <p:cNvPr id="1348" name="Google Shape;1348;p1"/>
          <p:cNvPicPr preferRelativeResize="0"/>
          <p:nvPr/>
        </p:nvPicPr>
        <p:blipFill rotWithShape="1">
          <a:blip r:embed="rId3">
            <a:alphaModFix amt="62000"/>
          </a:blip>
          <a:srcRect b="13624" l="0" r="0" t="13625"/>
          <a:stretch/>
        </p:blipFill>
        <p:spPr>
          <a:xfrm flipH="1">
            <a:off x="4862807" y="636478"/>
            <a:ext cx="3904950" cy="284087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349" name="Google Shape;1349;p1"/>
          <p:cNvGrpSpPr/>
          <p:nvPr/>
        </p:nvGrpSpPr>
        <p:grpSpPr>
          <a:xfrm>
            <a:off x="266431" y="1038234"/>
            <a:ext cx="5129490" cy="3871763"/>
            <a:chOff x="266431" y="1038234"/>
            <a:chExt cx="5129490" cy="3871763"/>
          </a:xfrm>
        </p:grpSpPr>
        <p:grpSp>
          <p:nvGrpSpPr>
            <p:cNvPr id="1350" name="Google Shape;1350;p1"/>
            <p:cNvGrpSpPr/>
            <p:nvPr/>
          </p:nvGrpSpPr>
          <p:grpSpPr>
            <a:xfrm>
              <a:off x="266431" y="1285859"/>
              <a:ext cx="4900878" cy="3624138"/>
              <a:chOff x="1600589" y="1147720"/>
              <a:chExt cx="4900878" cy="3624138"/>
            </a:xfrm>
          </p:grpSpPr>
          <p:sp>
            <p:nvSpPr>
              <p:cNvPr id="1351" name="Google Shape;1351;p1"/>
              <p:cNvSpPr/>
              <p:nvPr/>
            </p:nvSpPr>
            <p:spPr>
              <a:xfrm>
                <a:off x="1600590" y="1147720"/>
                <a:ext cx="4900877" cy="3624138"/>
              </a:xfrm>
              <a:custGeom>
                <a:rect b="b" l="l" r="r" t="t"/>
                <a:pathLst>
                  <a:path extrusionOk="0" h="49424" w="99972">
                    <a:moveTo>
                      <a:pt x="0" y="1"/>
                    </a:moveTo>
                    <a:lnTo>
                      <a:pt x="0" y="49424"/>
                    </a:lnTo>
                    <a:lnTo>
                      <a:pt x="99972" y="49424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352" name="Google Shape;1352;p1"/>
              <p:cNvGrpSpPr/>
              <p:nvPr/>
            </p:nvGrpSpPr>
            <p:grpSpPr>
              <a:xfrm>
                <a:off x="1600589" y="1147720"/>
                <a:ext cx="4900877" cy="270531"/>
                <a:chOff x="1505466" y="1147733"/>
                <a:chExt cx="4900877" cy="270531"/>
              </a:xfrm>
            </p:grpSpPr>
            <p:sp>
              <p:nvSpPr>
                <p:cNvPr id="1353" name="Google Shape;1353;p1"/>
                <p:cNvSpPr/>
                <p:nvPr/>
              </p:nvSpPr>
              <p:spPr>
                <a:xfrm>
                  <a:off x="1505466" y="1147733"/>
                  <a:ext cx="4900877" cy="270531"/>
                </a:xfrm>
                <a:custGeom>
                  <a:rect b="b" l="l" r="r" t="t"/>
                  <a:pathLst>
                    <a:path extrusionOk="0" h="9029" w="99972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354" name="Google Shape;1354;p1"/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355" name="Google Shape;1355;p1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rect b="b" l="l" r="r" t="t"/>
                    <a:pathLst>
                      <a:path extrusionOk="0" h="4651" w="4651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56" name="Google Shape;1356;p1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solidFill>
                    <a:schemeClr val="lt1"/>
                  </a:solidFill>
                  <a:ln cap="flat" cmpd="sng" w="19050">
                    <a:solidFill>
                      <a:schemeClr val="lt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57" name="Google Shape;1357;p1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solidFill>
                    <a:schemeClr val="lt1"/>
                  </a:solidFill>
                  <a:ln cap="flat" cmpd="sng" w="19050">
                    <a:solidFill>
                      <a:schemeClr val="lt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grpSp>
          <p:nvGrpSpPr>
            <p:cNvPr id="1358" name="Google Shape;1358;p1"/>
            <p:cNvGrpSpPr/>
            <p:nvPr/>
          </p:nvGrpSpPr>
          <p:grpSpPr>
            <a:xfrm>
              <a:off x="342631" y="1209659"/>
              <a:ext cx="4900878" cy="3624138"/>
              <a:chOff x="1600589" y="1147720"/>
              <a:chExt cx="4900878" cy="3624138"/>
            </a:xfrm>
          </p:grpSpPr>
          <p:sp>
            <p:nvSpPr>
              <p:cNvPr id="1359" name="Google Shape;1359;p1"/>
              <p:cNvSpPr/>
              <p:nvPr/>
            </p:nvSpPr>
            <p:spPr>
              <a:xfrm>
                <a:off x="1600590" y="1147720"/>
                <a:ext cx="4900877" cy="3624138"/>
              </a:xfrm>
              <a:custGeom>
                <a:rect b="b" l="l" r="r" t="t"/>
                <a:pathLst>
                  <a:path extrusionOk="0" h="49424" w="99972">
                    <a:moveTo>
                      <a:pt x="0" y="1"/>
                    </a:moveTo>
                    <a:lnTo>
                      <a:pt x="0" y="49424"/>
                    </a:lnTo>
                    <a:lnTo>
                      <a:pt x="99972" y="49424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360" name="Google Shape;1360;p1"/>
              <p:cNvGrpSpPr/>
              <p:nvPr/>
            </p:nvGrpSpPr>
            <p:grpSpPr>
              <a:xfrm>
                <a:off x="1600589" y="1147720"/>
                <a:ext cx="4900877" cy="270531"/>
                <a:chOff x="1505466" y="1147733"/>
                <a:chExt cx="4900877" cy="270531"/>
              </a:xfrm>
            </p:grpSpPr>
            <p:sp>
              <p:nvSpPr>
                <p:cNvPr id="1361" name="Google Shape;1361;p1"/>
                <p:cNvSpPr/>
                <p:nvPr/>
              </p:nvSpPr>
              <p:spPr>
                <a:xfrm>
                  <a:off x="1505466" y="1147733"/>
                  <a:ext cx="4900877" cy="270531"/>
                </a:xfrm>
                <a:custGeom>
                  <a:rect b="b" l="l" r="r" t="t"/>
                  <a:pathLst>
                    <a:path extrusionOk="0" h="9029" w="99972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362" name="Google Shape;1362;p1"/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363" name="Google Shape;1363;p1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rect b="b" l="l" r="r" t="t"/>
                    <a:pathLst>
                      <a:path extrusionOk="0" h="4651" w="4651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64" name="Google Shape;1364;p1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solidFill>
                    <a:schemeClr val="lt1"/>
                  </a:solidFill>
                  <a:ln cap="flat" cmpd="sng" w="19050">
                    <a:solidFill>
                      <a:schemeClr val="lt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65" name="Google Shape;1365;p1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solidFill>
                    <a:schemeClr val="lt1"/>
                  </a:solidFill>
                  <a:ln cap="flat" cmpd="sng" w="19050">
                    <a:solidFill>
                      <a:schemeClr val="lt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grpSp>
          <p:nvGrpSpPr>
            <p:cNvPr id="1366" name="Google Shape;1366;p1"/>
            <p:cNvGrpSpPr/>
            <p:nvPr/>
          </p:nvGrpSpPr>
          <p:grpSpPr>
            <a:xfrm>
              <a:off x="418831" y="1133459"/>
              <a:ext cx="4900878" cy="3624138"/>
              <a:chOff x="1600589" y="1147720"/>
              <a:chExt cx="4900878" cy="3624138"/>
            </a:xfrm>
          </p:grpSpPr>
          <p:sp>
            <p:nvSpPr>
              <p:cNvPr id="1367" name="Google Shape;1367;p1"/>
              <p:cNvSpPr/>
              <p:nvPr/>
            </p:nvSpPr>
            <p:spPr>
              <a:xfrm>
                <a:off x="1600590" y="1147720"/>
                <a:ext cx="4900877" cy="3624138"/>
              </a:xfrm>
              <a:custGeom>
                <a:rect b="b" l="l" r="r" t="t"/>
                <a:pathLst>
                  <a:path extrusionOk="0" h="49424" w="99972">
                    <a:moveTo>
                      <a:pt x="0" y="1"/>
                    </a:moveTo>
                    <a:lnTo>
                      <a:pt x="0" y="49424"/>
                    </a:lnTo>
                    <a:lnTo>
                      <a:pt x="99972" y="49424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368" name="Google Shape;1368;p1"/>
              <p:cNvGrpSpPr/>
              <p:nvPr/>
            </p:nvGrpSpPr>
            <p:grpSpPr>
              <a:xfrm>
                <a:off x="1600589" y="1147720"/>
                <a:ext cx="4900877" cy="270531"/>
                <a:chOff x="1505466" y="1147733"/>
                <a:chExt cx="4900877" cy="270531"/>
              </a:xfrm>
            </p:grpSpPr>
            <p:sp>
              <p:nvSpPr>
                <p:cNvPr id="1369" name="Google Shape;1369;p1"/>
                <p:cNvSpPr/>
                <p:nvPr/>
              </p:nvSpPr>
              <p:spPr>
                <a:xfrm>
                  <a:off x="1505466" y="1147733"/>
                  <a:ext cx="4900877" cy="270531"/>
                </a:xfrm>
                <a:custGeom>
                  <a:rect b="b" l="l" r="r" t="t"/>
                  <a:pathLst>
                    <a:path extrusionOk="0" h="9029" w="99972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370" name="Google Shape;1370;p1"/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371" name="Google Shape;1371;p1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rect b="b" l="l" r="r" t="t"/>
                    <a:pathLst>
                      <a:path extrusionOk="0" h="4651" w="4651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72" name="Google Shape;1372;p1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solidFill>
                    <a:schemeClr val="lt1"/>
                  </a:solidFill>
                  <a:ln cap="flat" cmpd="sng" w="19050">
                    <a:solidFill>
                      <a:schemeClr val="lt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73" name="Google Shape;1373;p1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solidFill>
                    <a:schemeClr val="lt1"/>
                  </a:solidFill>
                  <a:ln cap="flat" cmpd="sng" w="19050">
                    <a:solidFill>
                      <a:schemeClr val="lt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grpSp>
          <p:nvGrpSpPr>
            <p:cNvPr id="1374" name="Google Shape;1374;p1"/>
            <p:cNvGrpSpPr/>
            <p:nvPr/>
          </p:nvGrpSpPr>
          <p:grpSpPr>
            <a:xfrm>
              <a:off x="495043" y="1038234"/>
              <a:ext cx="4900878" cy="3624138"/>
              <a:chOff x="1600589" y="1147720"/>
              <a:chExt cx="4900878" cy="3624138"/>
            </a:xfrm>
          </p:grpSpPr>
          <p:sp>
            <p:nvSpPr>
              <p:cNvPr id="1375" name="Google Shape;1375;p1"/>
              <p:cNvSpPr/>
              <p:nvPr/>
            </p:nvSpPr>
            <p:spPr>
              <a:xfrm>
                <a:off x="1600590" y="1147720"/>
                <a:ext cx="4900877" cy="3624138"/>
              </a:xfrm>
              <a:custGeom>
                <a:rect b="b" l="l" r="r" t="t"/>
                <a:pathLst>
                  <a:path extrusionOk="0" h="49424" w="99972">
                    <a:moveTo>
                      <a:pt x="0" y="1"/>
                    </a:moveTo>
                    <a:lnTo>
                      <a:pt x="0" y="49424"/>
                    </a:lnTo>
                    <a:lnTo>
                      <a:pt x="99972" y="49424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376" name="Google Shape;1376;p1"/>
              <p:cNvGrpSpPr/>
              <p:nvPr/>
            </p:nvGrpSpPr>
            <p:grpSpPr>
              <a:xfrm>
                <a:off x="1600589" y="1147720"/>
                <a:ext cx="4900877" cy="270531"/>
                <a:chOff x="1505466" y="1147733"/>
                <a:chExt cx="4900877" cy="270531"/>
              </a:xfrm>
            </p:grpSpPr>
            <p:sp>
              <p:nvSpPr>
                <p:cNvPr id="1377" name="Google Shape;1377;p1"/>
                <p:cNvSpPr/>
                <p:nvPr/>
              </p:nvSpPr>
              <p:spPr>
                <a:xfrm>
                  <a:off x="1505466" y="1147733"/>
                  <a:ext cx="4900877" cy="270531"/>
                </a:xfrm>
                <a:custGeom>
                  <a:rect b="b" l="l" r="r" t="t"/>
                  <a:pathLst>
                    <a:path extrusionOk="0" h="9029" w="99972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378" name="Google Shape;1378;p1"/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379" name="Google Shape;1379;p1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rect b="b" l="l" r="r" t="t"/>
                    <a:pathLst>
                      <a:path extrusionOk="0" h="4651" w="4651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80" name="Google Shape;1380;p1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solidFill>
                    <a:schemeClr val="lt1"/>
                  </a:solidFill>
                  <a:ln cap="flat" cmpd="sng" w="19050">
                    <a:solidFill>
                      <a:schemeClr val="lt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81" name="Google Shape;1381;p1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solidFill>
                    <a:schemeClr val="lt1"/>
                  </a:solidFill>
                  <a:ln cap="flat" cmpd="sng" w="19050">
                    <a:solidFill>
                      <a:schemeClr val="lt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sp>
        <p:nvSpPr>
          <p:cNvPr id="1382" name="Google Shape;1382;p1"/>
          <p:cNvSpPr txBox="1"/>
          <p:nvPr>
            <p:ph type="ctrTitle"/>
          </p:nvPr>
        </p:nvSpPr>
        <p:spPr>
          <a:xfrm>
            <a:off x="803620" y="1520681"/>
            <a:ext cx="4283700" cy="18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 sz="4000"/>
              <a:t>Métodos de Aprendizaje No Supervisado</a:t>
            </a:r>
            <a:endParaRPr sz="5400"/>
          </a:p>
        </p:txBody>
      </p:sp>
      <p:sp>
        <p:nvSpPr>
          <p:cNvPr id="1383" name="Google Shape;1383;p1"/>
          <p:cNvSpPr txBox="1"/>
          <p:nvPr>
            <p:ph idx="1" type="subTitle"/>
          </p:nvPr>
        </p:nvSpPr>
        <p:spPr>
          <a:xfrm>
            <a:off x="1853492" y="3844852"/>
            <a:ext cx="2183955" cy="2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400"/>
              <a:t>Agustin Naso</a:t>
            </a:r>
            <a:endParaRPr sz="1400"/>
          </a:p>
        </p:txBody>
      </p:sp>
      <p:sp>
        <p:nvSpPr>
          <p:cNvPr id="1384" name="Google Shape;1384;p1"/>
          <p:cNvSpPr/>
          <p:nvPr/>
        </p:nvSpPr>
        <p:spPr>
          <a:xfrm>
            <a:off x="1115495" y="3378160"/>
            <a:ext cx="3671100" cy="4764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TP4 – Grupo 13</a:t>
            </a:r>
            <a:endParaRPr b="1" i="0" sz="20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85" name="Google Shape;1385;p1"/>
          <p:cNvSpPr/>
          <p:nvPr/>
        </p:nvSpPr>
        <p:spPr>
          <a:xfrm>
            <a:off x="4636890" y="3619448"/>
            <a:ext cx="343500" cy="476475"/>
          </a:xfrm>
          <a:custGeom>
            <a:rect b="b" l="l" r="r" t="t"/>
            <a:pathLst>
              <a:path extrusionOk="0" h="19059" w="13740">
                <a:moveTo>
                  <a:pt x="0" y="0"/>
                </a:moveTo>
                <a:lnTo>
                  <a:pt x="1945" y="16414"/>
                </a:lnTo>
                <a:lnTo>
                  <a:pt x="5350" y="11885"/>
                </a:lnTo>
                <a:lnTo>
                  <a:pt x="9149" y="19058"/>
                </a:lnTo>
                <a:lnTo>
                  <a:pt x="12949" y="16444"/>
                </a:lnTo>
                <a:lnTo>
                  <a:pt x="7812" y="10213"/>
                </a:lnTo>
                <a:lnTo>
                  <a:pt x="13739" y="9392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86" name="Google Shape;1386;p1"/>
          <p:cNvGrpSpPr/>
          <p:nvPr/>
        </p:nvGrpSpPr>
        <p:grpSpPr>
          <a:xfrm>
            <a:off x="7884700" y="3763925"/>
            <a:ext cx="992915" cy="1146064"/>
            <a:chOff x="7884700" y="3763925"/>
            <a:chExt cx="992915" cy="1146064"/>
          </a:xfrm>
        </p:grpSpPr>
        <p:grpSp>
          <p:nvGrpSpPr>
            <p:cNvPr id="1387" name="Google Shape;1387;p1"/>
            <p:cNvGrpSpPr/>
            <p:nvPr/>
          </p:nvGrpSpPr>
          <p:grpSpPr>
            <a:xfrm>
              <a:off x="7884700" y="3763925"/>
              <a:ext cx="992915" cy="1146064"/>
              <a:chOff x="7884700" y="3763925"/>
              <a:chExt cx="992915" cy="1146064"/>
            </a:xfrm>
          </p:grpSpPr>
          <p:grpSp>
            <p:nvGrpSpPr>
              <p:cNvPr id="1388" name="Google Shape;1388;p1"/>
              <p:cNvGrpSpPr/>
              <p:nvPr/>
            </p:nvGrpSpPr>
            <p:grpSpPr>
              <a:xfrm>
                <a:off x="7884700" y="3916325"/>
                <a:ext cx="840515" cy="993664"/>
                <a:chOff x="5565852" y="1147720"/>
                <a:chExt cx="840515" cy="993664"/>
              </a:xfrm>
            </p:grpSpPr>
            <p:sp>
              <p:nvSpPr>
                <p:cNvPr id="1389" name="Google Shape;1389;p1"/>
                <p:cNvSpPr/>
                <p:nvPr/>
              </p:nvSpPr>
              <p:spPr>
                <a:xfrm>
                  <a:off x="5565852" y="1147720"/>
                  <a:ext cx="840515" cy="993664"/>
                </a:xfrm>
                <a:custGeom>
                  <a:rect b="b" l="l" r="r" t="t"/>
                  <a:pathLst>
                    <a:path extrusionOk="0" h="9029" w="99972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390" name="Google Shape;1390;p1"/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391" name="Google Shape;1391;p1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rect b="b" l="l" r="r" t="t"/>
                    <a:pathLst>
                      <a:path extrusionOk="0" h="4651" w="4651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92" name="Google Shape;1392;p1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lt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93" name="Google Shape;1393;p1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lt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1394" name="Google Shape;1394;p1"/>
              <p:cNvGrpSpPr/>
              <p:nvPr/>
            </p:nvGrpSpPr>
            <p:grpSpPr>
              <a:xfrm>
                <a:off x="7960900" y="3840125"/>
                <a:ext cx="840515" cy="993664"/>
                <a:chOff x="5565852" y="1147720"/>
                <a:chExt cx="840515" cy="993664"/>
              </a:xfrm>
            </p:grpSpPr>
            <p:sp>
              <p:nvSpPr>
                <p:cNvPr id="1395" name="Google Shape;1395;p1"/>
                <p:cNvSpPr/>
                <p:nvPr/>
              </p:nvSpPr>
              <p:spPr>
                <a:xfrm>
                  <a:off x="5565852" y="1147720"/>
                  <a:ext cx="840515" cy="993664"/>
                </a:xfrm>
                <a:custGeom>
                  <a:rect b="b" l="l" r="r" t="t"/>
                  <a:pathLst>
                    <a:path extrusionOk="0" h="9029" w="99972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396" name="Google Shape;1396;p1"/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397" name="Google Shape;1397;p1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rect b="b" l="l" r="r" t="t"/>
                    <a:pathLst>
                      <a:path extrusionOk="0" h="4651" w="4651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98" name="Google Shape;1398;p1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lt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99" name="Google Shape;1399;p1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lt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1400" name="Google Shape;1400;p1"/>
              <p:cNvGrpSpPr/>
              <p:nvPr/>
            </p:nvGrpSpPr>
            <p:grpSpPr>
              <a:xfrm>
                <a:off x="8037100" y="3763925"/>
                <a:ext cx="840515" cy="993664"/>
                <a:chOff x="5565852" y="1147720"/>
                <a:chExt cx="840515" cy="993664"/>
              </a:xfrm>
            </p:grpSpPr>
            <p:sp>
              <p:nvSpPr>
                <p:cNvPr id="1401" name="Google Shape;1401;p1"/>
                <p:cNvSpPr/>
                <p:nvPr/>
              </p:nvSpPr>
              <p:spPr>
                <a:xfrm>
                  <a:off x="5565852" y="1147720"/>
                  <a:ext cx="840515" cy="993664"/>
                </a:xfrm>
                <a:custGeom>
                  <a:rect b="b" l="l" r="r" t="t"/>
                  <a:pathLst>
                    <a:path extrusionOk="0" h="9029" w="99972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402" name="Google Shape;1402;p1"/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403" name="Google Shape;1403;p1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rect b="b" l="l" r="r" t="t"/>
                    <a:pathLst>
                      <a:path extrusionOk="0" h="4651" w="4651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04" name="Google Shape;1404;p1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lt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05" name="Google Shape;1405;p1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lt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grpSp>
          <p:nvGrpSpPr>
            <p:cNvPr id="1406" name="Google Shape;1406;p1"/>
            <p:cNvGrpSpPr/>
            <p:nvPr/>
          </p:nvGrpSpPr>
          <p:grpSpPr>
            <a:xfrm>
              <a:off x="8234732" y="4162651"/>
              <a:ext cx="445265" cy="408435"/>
              <a:chOff x="6239575" y="4416275"/>
              <a:chExt cx="489625" cy="449175"/>
            </a:xfrm>
          </p:grpSpPr>
          <p:sp>
            <p:nvSpPr>
              <p:cNvPr id="1407" name="Google Shape;1407;p1"/>
              <p:cNvSpPr/>
              <p:nvPr/>
            </p:nvSpPr>
            <p:spPr>
              <a:xfrm>
                <a:off x="6239575" y="4416275"/>
                <a:ext cx="489625" cy="449175"/>
              </a:xfrm>
              <a:custGeom>
                <a:rect b="b" l="l" r="r" t="t"/>
                <a:pathLst>
                  <a:path extrusionOk="0" h="17967" w="19585">
                    <a:moveTo>
                      <a:pt x="9792" y="1132"/>
                    </a:moveTo>
                    <a:cubicBezTo>
                      <a:pt x="10374" y="1132"/>
                      <a:pt x="10955" y="1424"/>
                      <a:pt x="11278" y="2009"/>
                    </a:cubicBezTo>
                    <a:lnTo>
                      <a:pt x="18111" y="14313"/>
                    </a:lnTo>
                    <a:cubicBezTo>
                      <a:pt x="18404" y="14838"/>
                      <a:pt x="18395" y="15481"/>
                      <a:pt x="18087" y="15998"/>
                    </a:cubicBezTo>
                    <a:cubicBezTo>
                      <a:pt x="17786" y="16518"/>
                      <a:pt x="17232" y="16834"/>
                      <a:pt x="16634" y="16834"/>
                    </a:cubicBezTo>
                    <a:cubicBezTo>
                      <a:pt x="16631" y="16834"/>
                      <a:pt x="16628" y="16834"/>
                      <a:pt x="16625" y="16834"/>
                    </a:cubicBezTo>
                    <a:lnTo>
                      <a:pt x="2962" y="16834"/>
                    </a:lnTo>
                    <a:cubicBezTo>
                      <a:pt x="1667" y="16834"/>
                      <a:pt x="849" y="15445"/>
                      <a:pt x="1474" y="14313"/>
                    </a:cubicBezTo>
                    <a:lnTo>
                      <a:pt x="8307" y="2009"/>
                    </a:lnTo>
                    <a:cubicBezTo>
                      <a:pt x="8630" y="1424"/>
                      <a:pt x="9211" y="1132"/>
                      <a:pt x="9792" y="1132"/>
                    </a:cubicBezTo>
                    <a:close/>
                    <a:moveTo>
                      <a:pt x="9792" y="1"/>
                    </a:moveTo>
                    <a:cubicBezTo>
                      <a:pt x="8763" y="1"/>
                      <a:pt x="7815" y="559"/>
                      <a:pt x="7317" y="1462"/>
                    </a:cubicBezTo>
                    <a:lnTo>
                      <a:pt x="483" y="13766"/>
                    </a:lnTo>
                    <a:cubicBezTo>
                      <a:pt x="0" y="14642"/>
                      <a:pt x="15" y="15711"/>
                      <a:pt x="523" y="16574"/>
                    </a:cubicBezTo>
                    <a:cubicBezTo>
                      <a:pt x="1033" y="17435"/>
                      <a:pt x="1960" y="17966"/>
                      <a:pt x="2962" y="17966"/>
                    </a:cubicBezTo>
                    <a:lnTo>
                      <a:pt x="16625" y="17966"/>
                    </a:lnTo>
                    <a:cubicBezTo>
                      <a:pt x="17625" y="17966"/>
                      <a:pt x="18555" y="17435"/>
                      <a:pt x="19062" y="16574"/>
                    </a:cubicBezTo>
                    <a:cubicBezTo>
                      <a:pt x="19572" y="15711"/>
                      <a:pt x="19585" y="14642"/>
                      <a:pt x="19101" y="13766"/>
                    </a:cubicBezTo>
                    <a:lnTo>
                      <a:pt x="12271" y="1462"/>
                    </a:lnTo>
                    <a:cubicBezTo>
                      <a:pt x="11770" y="559"/>
                      <a:pt x="10822" y="1"/>
                      <a:pt x="97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8" name="Google Shape;1408;p1"/>
              <p:cNvSpPr/>
              <p:nvPr/>
            </p:nvSpPr>
            <p:spPr>
              <a:xfrm>
                <a:off x="6438550" y="4723875"/>
                <a:ext cx="88350" cy="84950"/>
              </a:xfrm>
              <a:custGeom>
                <a:rect b="b" l="l" r="r" t="t"/>
                <a:pathLst>
                  <a:path extrusionOk="0" h="3398" w="3534">
                    <a:moveTo>
                      <a:pt x="1830" y="1132"/>
                    </a:moveTo>
                    <a:cubicBezTo>
                      <a:pt x="2122" y="1132"/>
                      <a:pt x="2401" y="1358"/>
                      <a:pt x="2401" y="1701"/>
                    </a:cubicBezTo>
                    <a:cubicBezTo>
                      <a:pt x="2401" y="2012"/>
                      <a:pt x="2147" y="2266"/>
                      <a:pt x="1833" y="2266"/>
                    </a:cubicBezTo>
                    <a:cubicBezTo>
                      <a:pt x="1329" y="2266"/>
                      <a:pt x="1076" y="1656"/>
                      <a:pt x="1432" y="1299"/>
                    </a:cubicBezTo>
                    <a:cubicBezTo>
                      <a:pt x="1548" y="1184"/>
                      <a:pt x="1691" y="1132"/>
                      <a:pt x="1830" y="1132"/>
                    </a:cubicBezTo>
                    <a:close/>
                    <a:moveTo>
                      <a:pt x="1833" y="1"/>
                    </a:moveTo>
                    <a:cubicBezTo>
                      <a:pt x="1145" y="1"/>
                      <a:pt x="526" y="415"/>
                      <a:pt x="263" y="1049"/>
                    </a:cubicBezTo>
                    <a:cubicBezTo>
                      <a:pt x="1" y="1683"/>
                      <a:pt x="146" y="2414"/>
                      <a:pt x="632" y="2900"/>
                    </a:cubicBezTo>
                    <a:cubicBezTo>
                      <a:pt x="957" y="3225"/>
                      <a:pt x="1391" y="3397"/>
                      <a:pt x="1833" y="3397"/>
                    </a:cubicBezTo>
                    <a:cubicBezTo>
                      <a:pt x="2052" y="3397"/>
                      <a:pt x="2273" y="3355"/>
                      <a:pt x="2483" y="3268"/>
                    </a:cubicBezTo>
                    <a:cubicBezTo>
                      <a:pt x="3117" y="3005"/>
                      <a:pt x="3533" y="2386"/>
                      <a:pt x="3533" y="1701"/>
                    </a:cubicBezTo>
                    <a:cubicBezTo>
                      <a:pt x="3530" y="762"/>
                      <a:pt x="2772" y="1"/>
                      <a:pt x="18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9" name="Google Shape;1409;p1"/>
              <p:cNvSpPr/>
              <p:nvPr/>
            </p:nvSpPr>
            <p:spPr>
              <a:xfrm>
                <a:off x="6441950" y="4497425"/>
                <a:ext cx="84950" cy="198250"/>
              </a:xfrm>
              <a:custGeom>
                <a:rect b="b" l="l" r="r" t="t"/>
                <a:pathLst>
                  <a:path extrusionOk="0" h="7930" w="3398">
                    <a:moveTo>
                      <a:pt x="1697" y="1133"/>
                    </a:moveTo>
                    <a:cubicBezTo>
                      <a:pt x="2011" y="1133"/>
                      <a:pt x="2265" y="1387"/>
                      <a:pt x="2265" y="1701"/>
                    </a:cubicBezTo>
                    <a:lnTo>
                      <a:pt x="2265" y="6230"/>
                    </a:lnTo>
                    <a:cubicBezTo>
                      <a:pt x="2265" y="6544"/>
                      <a:pt x="2011" y="6797"/>
                      <a:pt x="1697" y="6797"/>
                    </a:cubicBezTo>
                    <a:cubicBezTo>
                      <a:pt x="1383" y="6797"/>
                      <a:pt x="1133" y="6544"/>
                      <a:pt x="1133" y="6230"/>
                    </a:cubicBezTo>
                    <a:lnTo>
                      <a:pt x="1133" y="1701"/>
                    </a:lnTo>
                    <a:cubicBezTo>
                      <a:pt x="1133" y="1387"/>
                      <a:pt x="1383" y="1133"/>
                      <a:pt x="1697" y="1133"/>
                    </a:cubicBezTo>
                    <a:close/>
                    <a:moveTo>
                      <a:pt x="1697" y="1"/>
                    </a:moveTo>
                    <a:cubicBezTo>
                      <a:pt x="758" y="1"/>
                      <a:pt x="1" y="762"/>
                      <a:pt x="1" y="1701"/>
                    </a:cubicBezTo>
                    <a:lnTo>
                      <a:pt x="1" y="6233"/>
                    </a:lnTo>
                    <a:cubicBezTo>
                      <a:pt x="1" y="7169"/>
                      <a:pt x="758" y="7930"/>
                      <a:pt x="1697" y="7930"/>
                    </a:cubicBezTo>
                    <a:cubicBezTo>
                      <a:pt x="2636" y="7930"/>
                      <a:pt x="3397" y="7169"/>
                      <a:pt x="3397" y="6233"/>
                    </a:cubicBezTo>
                    <a:lnTo>
                      <a:pt x="3397" y="1701"/>
                    </a:lnTo>
                    <a:cubicBezTo>
                      <a:pt x="3397" y="762"/>
                      <a:pt x="2636" y="1"/>
                      <a:pt x="1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10" name="Google Shape;1410;p1"/>
          <p:cNvSpPr txBox="1"/>
          <p:nvPr/>
        </p:nvSpPr>
        <p:spPr>
          <a:xfrm>
            <a:off x="1777289" y="4124557"/>
            <a:ext cx="2183955" cy="2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Gaston De Schant</a:t>
            </a:r>
            <a:endParaRPr b="0" i="0" sz="14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11" name="Google Shape;1411;p1"/>
          <p:cNvSpPr txBox="1"/>
          <p:nvPr/>
        </p:nvSpPr>
        <p:spPr>
          <a:xfrm>
            <a:off x="1853491" y="4404262"/>
            <a:ext cx="2183955" cy="2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Brittany Lin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g12fcd28be54_2_29"/>
          <p:cNvSpPr txBox="1"/>
          <p:nvPr>
            <p:ph type="title"/>
          </p:nvPr>
        </p:nvSpPr>
        <p:spPr>
          <a:xfrm>
            <a:off x="617550" y="556400"/>
            <a:ext cx="66513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¿QUÉ DIMENSIÓN ELEGIR?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575" name="Google Shape;1575;g12fcd28be54_2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4763" y="1590925"/>
            <a:ext cx="3974675" cy="298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6" name="Google Shape;1576;g12fcd28be54_2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563" y="1590913"/>
            <a:ext cx="3974674" cy="29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7" name="Google Shape;1577;g12fcd28be54_2_29"/>
          <p:cNvSpPr txBox="1"/>
          <p:nvPr/>
        </p:nvSpPr>
        <p:spPr>
          <a:xfrm>
            <a:off x="110375" y="176600"/>
            <a:ext cx="38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Source Sans Pro"/>
              <a:buChar char="●"/>
            </a:pPr>
            <a:r>
              <a:t/>
            </a:r>
            <a:endParaRPr sz="3000">
              <a:solidFill>
                <a:srgbClr val="FFFF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12fcd28be54_1_10"/>
          <p:cNvSpPr txBox="1"/>
          <p:nvPr>
            <p:ph type="title"/>
          </p:nvPr>
        </p:nvSpPr>
        <p:spPr>
          <a:xfrm>
            <a:off x="617550" y="556400"/>
            <a:ext cx="60849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YA TENEMOS LA </a:t>
            </a:r>
            <a:r>
              <a:rPr lang="en"/>
              <a:t>DIMENSIÓN</a:t>
            </a:r>
            <a:endParaRPr/>
          </a:p>
        </p:txBody>
      </p:sp>
      <p:grpSp>
        <p:nvGrpSpPr>
          <p:cNvPr id="1583" name="Google Shape;1583;g12fcd28be54_1_10"/>
          <p:cNvGrpSpPr/>
          <p:nvPr/>
        </p:nvGrpSpPr>
        <p:grpSpPr>
          <a:xfrm rot="5400000">
            <a:off x="7142976" y="770218"/>
            <a:ext cx="291050" cy="657525"/>
            <a:chOff x="7875018" y="1882075"/>
            <a:chExt cx="291050" cy="657525"/>
          </a:xfrm>
        </p:grpSpPr>
        <p:sp>
          <p:nvSpPr>
            <p:cNvPr id="1584" name="Google Shape;1584;g12fcd28be54_1_10"/>
            <p:cNvSpPr/>
            <p:nvPr/>
          </p:nvSpPr>
          <p:spPr>
            <a:xfrm>
              <a:off x="7875018" y="1882075"/>
              <a:ext cx="291050" cy="291825"/>
            </a:xfrm>
            <a:custGeom>
              <a:rect b="b" l="l" r="r" t="t"/>
              <a:pathLst>
                <a:path extrusionOk="0" h="11673" w="11642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g12fcd28be54_1_10"/>
            <p:cNvSpPr/>
            <p:nvPr/>
          </p:nvSpPr>
          <p:spPr>
            <a:xfrm>
              <a:off x="7875018" y="2247775"/>
              <a:ext cx="291050" cy="291825"/>
            </a:xfrm>
            <a:custGeom>
              <a:rect b="b" l="l" r="r" t="t"/>
              <a:pathLst>
                <a:path extrusionOk="0" h="11673" w="11642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86" name="Google Shape;1586;g12fcd28be54_1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350" y="1492925"/>
            <a:ext cx="4241550" cy="31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7" name="Google Shape;1587;g12fcd28be54_1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4100" y="1482550"/>
            <a:ext cx="4241550" cy="31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8" name="Google Shape;1588;g12fcd28be54_1_10"/>
          <p:cNvSpPr txBox="1"/>
          <p:nvPr/>
        </p:nvSpPr>
        <p:spPr>
          <a:xfrm>
            <a:off x="110375" y="165575"/>
            <a:ext cx="38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000"/>
              <a:buFont typeface="Source Sans Pro"/>
              <a:buChar char="●"/>
            </a:pPr>
            <a:r>
              <a:t/>
            </a:r>
            <a:endParaRPr sz="3000">
              <a:solidFill>
                <a:srgbClr val="38761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12fcd28be54_2_37"/>
          <p:cNvSpPr txBox="1"/>
          <p:nvPr>
            <p:ph type="title"/>
          </p:nvPr>
        </p:nvSpPr>
        <p:spPr>
          <a:xfrm>
            <a:off x="606525" y="550625"/>
            <a:ext cx="60849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YA TENEMOS LA DIMENSIÓN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594" name="Google Shape;1594;g12fcd28be54_2_37"/>
          <p:cNvPicPr preferRelativeResize="0"/>
          <p:nvPr/>
        </p:nvPicPr>
        <p:blipFill rotWithShape="1">
          <a:blip r:embed="rId3">
            <a:alphaModFix/>
          </a:blip>
          <a:srcRect b="5734" l="9859" r="11263" t="6183"/>
          <a:stretch/>
        </p:blipFill>
        <p:spPr>
          <a:xfrm>
            <a:off x="99325" y="1336175"/>
            <a:ext cx="3597800" cy="301325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95" name="Google Shape;1595;g12fcd28be54_2_37"/>
          <p:cNvGraphicFramePr/>
          <p:nvPr/>
        </p:nvGraphicFramePr>
        <p:xfrm>
          <a:off x="3836263" y="12689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{8EDBECB3-2FB8-47EF-AD9B-3E86DA526D32}</a:tableStyleId>
              </a:tblPr>
              <a:tblGrid>
                <a:gridCol w="1288900"/>
                <a:gridCol w="1204550"/>
                <a:gridCol w="1188675"/>
                <a:gridCol w="1269500"/>
              </a:tblGrid>
              <a:tr h="117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-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Rep. Checa</a:t>
                      </a:r>
                      <a:br>
                        <a:rPr b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</a:br>
                      <a:r>
                        <a:rPr b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Eslovenia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Croacia</a:t>
                      </a:r>
                      <a:br>
                        <a:rPr b="1" lang="en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</a:br>
                      <a:r>
                        <a:rPr b="1" lang="en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Lituania</a:t>
                      </a:r>
                      <a:br>
                        <a:rPr b="1" lang="en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</a:br>
                      <a:r>
                        <a:rPr b="1" lang="en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Eslovaquia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Hungría</a:t>
                      </a:r>
                      <a:br>
                        <a:rPr b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</a:br>
                      <a:r>
                        <a:rPr b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Ucrania</a:t>
                      </a:r>
                      <a:br>
                        <a:rPr b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</a:br>
                      <a:r>
                        <a:rPr b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Estonia</a:t>
                      </a:r>
                      <a:br>
                        <a:rPr b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</a:br>
                      <a:r>
                        <a:rPr b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Latvia</a:t>
                      </a:r>
                      <a:br>
                        <a:rPr b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</a:br>
                      <a:r>
                        <a:rPr b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Bulgaria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840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Austria</a:t>
                      </a:r>
                      <a:br>
                        <a:rPr b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</a:br>
                      <a:r>
                        <a:rPr b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Países Bajos</a:t>
                      </a:r>
                      <a:br>
                        <a:rPr b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</a:br>
                      <a:r>
                        <a:rPr b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Islandia</a:t>
                      </a:r>
                      <a:br>
                        <a:rPr b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</a:br>
                      <a:r>
                        <a:rPr b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Irlanda</a:t>
                      </a:r>
                      <a:endParaRPr b="1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Bélgica</a:t>
                      </a:r>
                      <a:br>
                        <a:rPr b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</a:br>
                      <a:r>
                        <a:rPr b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Dinamarca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Portugal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Polonia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965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Suiza</a:t>
                      </a:r>
                      <a:endParaRPr b="1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Luxemburgo</a:t>
                      </a:r>
                      <a:endParaRPr b="1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España</a:t>
                      </a:r>
                      <a:br>
                        <a:rPr b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</a:br>
                      <a:r>
                        <a:rPr b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F</a:t>
                      </a:r>
                      <a:r>
                        <a:rPr b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i</a:t>
                      </a:r>
                      <a:r>
                        <a:rPr b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nlandia</a:t>
                      </a:r>
                      <a:br>
                        <a:rPr b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</a:br>
                      <a:r>
                        <a:rPr b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Reino Unido</a:t>
                      </a:r>
                      <a:br>
                        <a:rPr b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</a:br>
                      <a:r>
                        <a:rPr b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Grecia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-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Noruega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Italia</a:t>
                      </a:r>
                      <a:br>
                        <a:rPr b="1" lang="en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</a:br>
                      <a:r>
                        <a:rPr b="1" lang="en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Suecia</a:t>
                      </a:r>
                      <a:br>
                        <a:rPr b="1" lang="en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</a:br>
                      <a:r>
                        <a:rPr b="1" lang="en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Alemania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12fcd28be54_2_130"/>
          <p:cNvSpPr txBox="1"/>
          <p:nvPr>
            <p:ph type="title"/>
          </p:nvPr>
        </p:nvSpPr>
        <p:spPr>
          <a:xfrm>
            <a:off x="617550" y="473375"/>
            <a:ext cx="60849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YA TENEMOS LA DIMENSIÓN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graphicFrame>
        <p:nvGraphicFramePr>
          <p:cNvPr id="1601" name="Google Shape;1601;g12fcd28be54_2_130"/>
          <p:cNvGraphicFramePr/>
          <p:nvPr/>
        </p:nvGraphicFramePr>
        <p:xfrm>
          <a:off x="4498363" y="11869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{8EDBECB3-2FB8-47EF-AD9B-3E86DA526D32}</a:tableStyleId>
              </a:tblPr>
              <a:tblGrid>
                <a:gridCol w="1498275"/>
                <a:gridCol w="1478525"/>
                <a:gridCol w="1579100"/>
              </a:tblGrid>
              <a:tr h="1115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Rep. Checa</a:t>
                      </a:r>
                      <a:br>
                        <a:rPr b="1" lang="en">
                          <a:solidFill>
                            <a:schemeClr val="l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</a:br>
                      <a:r>
                        <a:rPr b="1" lang="en">
                          <a:solidFill>
                            <a:schemeClr val="l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Eslovenia</a:t>
                      </a:r>
                      <a:endParaRPr b="1" u="none" cap="none" strike="noStrike">
                        <a:solidFill>
                          <a:schemeClr val="l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Croacia</a:t>
                      </a:r>
                      <a:br>
                        <a:rPr b="1" lang="en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</a:br>
                      <a:r>
                        <a:rPr b="1" lang="en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Lituania</a:t>
                      </a:r>
                      <a:br>
                        <a:rPr b="1" lang="en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</a:br>
                      <a:r>
                        <a:rPr b="1" lang="en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Eslovaquia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0EB8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Hungría</a:t>
                      </a:r>
                      <a:br>
                        <a:rPr b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</a:br>
                      <a:r>
                        <a:rPr b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Ucrania</a:t>
                      </a:r>
                      <a:br>
                        <a:rPr b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</a:br>
                      <a:r>
                        <a:rPr b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Estonia</a:t>
                      </a:r>
                      <a:br>
                        <a:rPr b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</a:br>
                      <a:r>
                        <a:rPr b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Latvia</a:t>
                      </a:r>
                      <a:br>
                        <a:rPr b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</a:br>
                      <a:r>
                        <a:rPr b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Bulgaria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69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Bélgica</a:t>
                      </a:r>
                      <a:br>
                        <a:rPr b="1" lang="en">
                          <a:solidFill>
                            <a:schemeClr val="l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</a:br>
                      <a:r>
                        <a:rPr b="1" lang="en">
                          <a:solidFill>
                            <a:schemeClr val="l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Dinamarca</a:t>
                      </a:r>
                      <a:endParaRPr b="1" u="none" cap="none" strike="noStrike">
                        <a:solidFill>
                          <a:schemeClr val="l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7D9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Portugal</a:t>
                      </a:r>
                      <a:endParaRPr b="1" u="none" cap="none" strike="noStrike">
                        <a:solidFill>
                          <a:schemeClr val="l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83F0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Polonia</a:t>
                      </a:r>
                      <a:endParaRPr b="1" u="none" cap="none" strike="noStrike">
                        <a:solidFill>
                          <a:schemeClr val="l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  <a:tr h="103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Suiza</a:t>
                      </a:r>
                      <a:endParaRPr b="1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Luxemburgo</a:t>
                      </a:r>
                      <a:endParaRPr b="1" sz="16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DA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Austria</a:t>
                      </a:r>
                      <a:br>
                        <a:rPr b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</a:br>
                      <a:r>
                        <a:rPr b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Países Bajos</a:t>
                      </a:r>
                      <a:br>
                        <a:rPr b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</a:br>
                      <a:r>
                        <a:rPr b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Islandia</a:t>
                      </a:r>
                      <a:br>
                        <a:rPr b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</a:br>
                      <a:r>
                        <a:rPr b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Irlanda</a:t>
                      </a:r>
                      <a:endParaRPr b="1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España</a:t>
                      </a:r>
                      <a:br>
                        <a:rPr b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</a:br>
                      <a:r>
                        <a:rPr b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Finlandia</a:t>
                      </a:r>
                      <a:br>
                        <a:rPr b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</a:br>
                      <a:r>
                        <a:rPr b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Reino Unido</a:t>
                      </a:r>
                      <a:br>
                        <a:rPr b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</a:br>
                      <a:r>
                        <a:rPr b="1" lang="en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Grecia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716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Noruega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Italia</a:t>
                      </a:r>
                      <a:br>
                        <a:rPr b="1" lang="en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</a:br>
                      <a:r>
                        <a:rPr b="1" lang="en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Suecia</a:t>
                      </a:r>
                      <a:br>
                        <a:rPr b="1" lang="en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</a:br>
                      <a:r>
                        <a:rPr b="1" lang="en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Alemania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</a:tr>
            </a:tbl>
          </a:graphicData>
        </a:graphic>
      </p:graphicFrame>
      <p:pic>
        <p:nvPicPr>
          <p:cNvPr id="1602" name="Google Shape;1602;g12fcd28be54_2_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975" y="1225438"/>
            <a:ext cx="3851784" cy="380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3" name="Google Shape;1603;g12fcd28be54_2_130"/>
          <p:cNvSpPr txBox="1"/>
          <p:nvPr/>
        </p:nvSpPr>
        <p:spPr>
          <a:xfrm>
            <a:off x="110375" y="176600"/>
            <a:ext cx="38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Source Sans Pro"/>
              <a:buChar char="●"/>
            </a:pPr>
            <a:r>
              <a:t/>
            </a:r>
            <a:endParaRPr sz="3000">
              <a:solidFill>
                <a:srgbClr val="FFFF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12fcd28be54_2_138"/>
          <p:cNvSpPr txBox="1"/>
          <p:nvPr>
            <p:ph type="title"/>
          </p:nvPr>
        </p:nvSpPr>
        <p:spPr>
          <a:xfrm>
            <a:off x="617550" y="556400"/>
            <a:ext cx="66513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CONCLUSIÓ KOHONEN</a:t>
            </a:r>
            <a:endParaRPr/>
          </a:p>
        </p:txBody>
      </p:sp>
      <p:sp>
        <p:nvSpPr>
          <p:cNvPr id="1609" name="Google Shape;1609;g12fcd28be54_2_138"/>
          <p:cNvSpPr txBox="1"/>
          <p:nvPr>
            <p:ph idx="1" type="body"/>
          </p:nvPr>
        </p:nvSpPr>
        <p:spPr>
          <a:xfrm>
            <a:off x="563100" y="1357625"/>
            <a:ext cx="6798900" cy="27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Hallar el valor de la dimensión de la grilla no es trivial, pero debe ser un valor menor que la cantidad de datos de entrada.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Nos aporta </a:t>
            </a:r>
            <a:r>
              <a:rPr lang="en" sz="2000"/>
              <a:t>información</a:t>
            </a:r>
            <a:r>
              <a:rPr lang="en" sz="2000"/>
              <a:t> para datos de entrada en los que no poseemos un valor esperado para comparar con una </a:t>
            </a:r>
            <a:r>
              <a:rPr lang="en" sz="2000"/>
              <a:t>función</a:t>
            </a:r>
            <a:r>
              <a:rPr lang="en" sz="2000"/>
              <a:t> de </a:t>
            </a:r>
            <a:r>
              <a:rPr lang="en" sz="2000"/>
              <a:t>activación</a:t>
            </a:r>
            <a:endParaRPr sz="2000"/>
          </a:p>
        </p:txBody>
      </p:sp>
      <p:sp>
        <p:nvSpPr>
          <p:cNvPr id="1610" name="Google Shape;1610;g12fcd28be54_2_138"/>
          <p:cNvSpPr txBox="1"/>
          <p:nvPr/>
        </p:nvSpPr>
        <p:spPr>
          <a:xfrm>
            <a:off x="88300" y="220750"/>
            <a:ext cx="38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000"/>
              <a:buFont typeface="Source Sans Pro"/>
              <a:buChar char="●"/>
            </a:pPr>
            <a:r>
              <a:t/>
            </a:r>
            <a:endParaRPr sz="3000">
              <a:solidFill>
                <a:srgbClr val="38761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5" name="Google Shape;1615;p7"/>
          <p:cNvGrpSpPr/>
          <p:nvPr/>
        </p:nvGrpSpPr>
        <p:grpSpPr>
          <a:xfrm>
            <a:off x="1126517" y="1483050"/>
            <a:ext cx="6890965" cy="2177374"/>
            <a:chOff x="494881" y="1057250"/>
            <a:chExt cx="6890965" cy="2177374"/>
          </a:xfrm>
        </p:grpSpPr>
        <p:sp>
          <p:nvSpPr>
            <p:cNvPr id="1616" name="Google Shape;1616;p7"/>
            <p:cNvSpPr/>
            <p:nvPr/>
          </p:nvSpPr>
          <p:spPr>
            <a:xfrm>
              <a:off x="495026" y="1057250"/>
              <a:ext cx="6890820" cy="2177374"/>
            </a:xfrm>
            <a:custGeom>
              <a:rect b="b" l="l" r="r" t="t"/>
              <a:pathLst>
                <a:path extrusionOk="0" h="49424" w="99972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7"/>
            <p:cNvSpPr/>
            <p:nvPr/>
          </p:nvSpPr>
          <p:spPr>
            <a:xfrm flipH="1">
              <a:off x="494881" y="1057250"/>
              <a:ext cx="6890820" cy="270554"/>
            </a:xfrm>
            <a:custGeom>
              <a:rect b="b" l="l" r="r" t="t"/>
              <a:pathLst>
                <a:path extrusionOk="0" h="9029" w="99972">
                  <a:moveTo>
                    <a:pt x="0" y="1"/>
                  </a:moveTo>
                  <a:lnTo>
                    <a:pt x="0" y="9028"/>
                  </a:lnTo>
                  <a:lnTo>
                    <a:pt x="99972" y="9028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18" name="Google Shape;1618;p7"/>
            <p:cNvGrpSpPr/>
            <p:nvPr/>
          </p:nvGrpSpPr>
          <p:grpSpPr>
            <a:xfrm flipH="1">
              <a:off x="559172" y="1122848"/>
              <a:ext cx="560767" cy="139276"/>
              <a:chOff x="4771000" y="1122848"/>
              <a:chExt cx="560767" cy="139276"/>
            </a:xfrm>
          </p:grpSpPr>
          <p:grpSp>
            <p:nvGrpSpPr>
              <p:cNvPr id="1619" name="Google Shape;1619;p7"/>
              <p:cNvGrpSpPr/>
              <p:nvPr/>
            </p:nvGrpSpPr>
            <p:grpSpPr>
              <a:xfrm>
                <a:off x="5192567" y="1122848"/>
                <a:ext cx="139200" cy="139200"/>
                <a:chOff x="5192567" y="1122848"/>
                <a:chExt cx="139200" cy="139200"/>
              </a:xfrm>
            </p:grpSpPr>
            <p:sp>
              <p:nvSpPr>
                <p:cNvPr id="1620" name="Google Shape;1620;p7"/>
                <p:cNvSpPr/>
                <p:nvPr/>
              </p:nvSpPr>
              <p:spPr>
                <a:xfrm>
                  <a:off x="5192567" y="1122848"/>
                  <a:ext cx="139200" cy="1392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1" name="Google Shape;1621;p7"/>
                <p:cNvSpPr/>
                <p:nvPr/>
              </p:nvSpPr>
              <p:spPr>
                <a:xfrm rot="5400000">
                  <a:off x="5234842" y="1164441"/>
                  <a:ext cx="54682" cy="54682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2" name="Google Shape;1622;p7"/>
                <p:cNvSpPr/>
                <p:nvPr/>
              </p:nvSpPr>
              <p:spPr>
                <a:xfrm rot="5400000">
                  <a:off x="5234842" y="1164441"/>
                  <a:ext cx="54682" cy="54682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" y="0"/>
                      </a:moveTo>
                      <a:lnTo>
                        <a:pt x="1824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623" name="Google Shape;1623;p7"/>
              <p:cNvGrpSpPr/>
              <p:nvPr/>
            </p:nvGrpSpPr>
            <p:grpSpPr>
              <a:xfrm>
                <a:off x="4771000" y="1122849"/>
                <a:ext cx="139200" cy="139200"/>
                <a:chOff x="5192500" y="1122925"/>
                <a:chExt cx="139200" cy="139200"/>
              </a:xfrm>
            </p:grpSpPr>
            <p:sp>
              <p:nvSpPr>
                <p:cNvPr id="1624" name="Google Shape;1624;p7"/>
                <p:cNvSpPr/>
                <p:nvPr/>
              </p:nvSpPr>
              <p:spPr>
                <a:xfrm>
                  <a:off x="5192500" y="1122925"/>
                  <a:ext cx="139200" cy="1392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5" name="Google Shape;1625;p7"/>
                <p:cNvSpPr/>
                <p:nvPr/>
              </p:nvSpPr>
              <p:spPr>
                <a:xfrm rot="2700000">
                  <a:off x="5234299" y="1164701"/>
                  <a:ext cx="54684" cy="54684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626" name="Google Shape;1626;p7"/>
              <p:cNvGrpSpPr/>
              <p:nvPr/>
            </p:nvGrpSpPr>
            <p:grpSpPr>
              <a:xfrm>
                <a:off x="4981783" y="1122924"/>
                <a:ext cx="139200" cy="139200"/>
                <a:chOff x="4981783" y="1122924"/>
                <a:chExt cx="139200" cy="139200"/>
              </a:xfrm>
            </p:grpSpPr>
            <p:sp>
              <p:nvSpPr>
                <p:cNvPr id="1627" name="Google Shape;1627;p7"/>
                <p:cNvSpPr/>
                <p:nvPr/>
              </p:nvSpPr>
              <p:spPr>
                <a:xfrm>
                  <a:off x="4981783" y="1122924"/>
                  <a:ext cx="139200" cy="1392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8" name="Google Shape;1628;p7"/>
                <p:cNvSpPr/>
                <p:nvPr/>
              </p:nvSpPr>
              <p:spPr>
                <a:xfrm>
                  <a:off x="5026333" y="1167474"/>
                  <a:ext cx="50100" cy="50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629" name="Google Shape;1629;p7"/>
          <p:cNvSpPr/>
          <p:nvPr/>
        </p:nvSpPr>
        <p:spPr>
          <a:xfrm flipH="1">
            <a:off x="874788" y="2054579"/>
            <a:ext cx="1313100" cy="13131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7"/>
          <p:cNvSpPr txBox="1"/>
          <p:nvPr>
            <p:ph type="title"/>
          </p:nvPr>
        </p:nvSpPr>
        <p:spPr>
          <a:xfrm>
            <a:off x="2349850" y="2011350"/>
            <a:ext cx="55152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/>
              <a:t>EJERCICIO 1</a:t>
            </a:r>
            <a:endParaRPr/>
          </a:p>
        </p:txBody>
      </p:sp>
      <p:sp>
        <p:nvSpPr>
          <p:cNvPr id="1631" name="Google Shape;1631;p7"/>
          <p:cNvSpPr txBox="1"/>
          <p:nvPr>
            <p:ph idx="2" type="title"/>
          </p:nvPr>
        </p:nvSpPr>
        <p:spPr>
          <a:xfrm>
            <a:off x="874788" y="2247779"/>
            <a:ext cx="13131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32" name="Google Shape;1632;p7"/>
          <p:cNvSpPr txBox="1"/>
          <p:nvPr>
            <p:ph idx="1" type="subTitle"/>
          </p:nvPr>
        </p:nvSpPr>
        <p:spPr>
          <a:xfrm>
            <a:off x="2349851" y="2974375"/>
            <a:ext cx="55152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Regla de Oja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7" name="Google Shape;1637;g12fcd28be54_3_6"/>
          <p:cNvGrpSpPr/>
          <p:nvPr/>
        </p:nvGrpSpPr>
        <p:grpSpPr>
          <a:xfrm>
            <a:off x="5962525" y="441450"/>
            <a:ext cx="2524800" cy="4260600"/>
            <a:chOff x="5962525" y="441450"/>
            <a:chExt cx="2524800" cy="4260600"/>
          </a:xfrm>
        </p:grpSpPr>
        <p:sp>
          <p:nvSpPr>
            <p:cNvPr id="1638" name="Google Shape;1638;g12fcd28be54_3_6"/>
            <p:cNvSpPr/>
            <p:nvPr/>
          </p:nvSpPr>
          <p:spPr>
            <a:xfrm>
              <a:off x="5962525" y="441450"/>
              <a:ext cx="2524800" cy="4260600"/>
            </a:xfrm>
            <a:prstGeom prst="roundRect">
              <a:avLst>
                <a:gd fmla="val 4677" name="adj"/>
              </a:avLst>
            </a:prstGeom>
            <a:solidFill>
              <a:schemeClr val="accent3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39" name="Google Shape;1639;g12fcd28be54_3_6"/>
            <p:cNvGrpSpPr/>
            <p:nvPr/>
          </p:nvGrpSpPr>
          <p:grpSpPr>
            <a:xfrm>
              <a:off x="6920757" y="588466"/>
              <a:ext cx="608373" cy="3966694"/>
              <a:chOff x="2648725" y="897738"/>
              <a:chExt cx="517500" cy="3374187"/>
            </a:xfrm>
          </p:grpSpPr>
          <p:sp>
            <p:nvSpPr>
              <p:cNvPr id="1640" name="Google Shape;1640;g12fcd28be54_3_6"/>
              <p:cNvSpPr/>
              <p:nvPr/>
            </p:nvSpPr>
            <p:spPr>
              <a:xfrm>
                <a:off x="2648725" y="4165125"/>
                <a:ext cx="517500" cy="106800"/>
              </a:xfrm>
              <a:prstGeom prst="roundRect">
                <a:avLst>
                  <a:gd fmla="val 4677" name="adj"/>
                </a:avLst>
              </a:pr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1" name="Google Shape;1641;g12fcd28be54_3_6"/>
              <p:cNvSpPr/>
              <p:nvPr/>
            </p:nvSpPr>
            <p:spPr>
              <a:xfrm>
                <a:off x="2852575" y="897738"/>
                <a:ext cx="109800" cy="106800"/>
              </a:xfrm>
              <a:prstGeom prst="ellipse">
                <a:avLst/>
              </a:pr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642" name="Google Shape;1642;g12fcd28be54_3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2525" y="1862866"/>
            <a:ext cx="2524802" cy="15701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3" name="Google Shape;1643;g12fcd28be54_3_6"/>
          <p:cNvGrpSpPr/>
          <p:nvPr/>
        </p:nvGrpSpPr>
        <p:grpSpPr>
          <a:xfrm>
            <a:off x="461725" y="1354950"/>
            <a:ext cx="5645400" cy="2586000"/>
            <a:chOff x="465150" y="1354950"/>
            <a:chExt cx="5645400" cy="2586000"/>
          </a:xfrm>
        </p:grpSpPr>
        <p:grpSp>
          <p:nvGrpSpPr>
            <p:cNvPr id="1644" name="Google Shape;1644;g12fcd28be54_3_6"/>
            <p:cNvGrpSpPr/>
            <p:nvPr/>
          </p:nvGrpSpPr>
          <p:grpSpPr>
            <a:xfrm>
              <a:off x="465150" y="1507350"/>
              <a:ext cx="5493000" cy="2433600"/>
              <a:chOff x="617550" y="1354950"/>
              <a:chExt cx="5493000" cy="2433600"/>
            </a:xfrm>
          </p:grpSpPr>
          <p:sp>
            <p:nvSpPr>
              <p:cNvPr id="1645" name="Google Shape;1645;g12fcd28be54_3_6"/>
              <p:cNvSpPr/>
              <p:nvPr/>
            </p:nvSpPr>
            <p:spPr>
              <a:xfrm>
                <a:off x="617550" y="1354950"/>
                <a:ext cx="5493000" cy="24336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46" name="Google Shape;1646;g12fcd28be54_3_6"/>
              <p:cNvGrpSpPr/>
              <p:nvPr/>
            </p:nvGrpSpPr>
            <p:grpSpPr>
              <a:xfrm>
                <a:off x="617550" y="1354950"/>
                <a:ext cx="5492962" cy="270554"/>
                <a:chOff x="913402" y="1147729"/>
                <a:chExt cx="5492962" cy="270554"/>
              </a:xfrm>
            </p:grpSpPr>
            <p:sp>
              <p:nvSpPr>
                <p:cNvPr id="1647" name="Google Shape;1647;g12fcd28be54_3_6"/>
                <p:cNvSpPr/>
                <p:nvPr/>
              </p:nvSpPr>
              <p:spPr>
                <a:xfrm>
                  <a:off x="913402" y="1147729"/>
                  <a:ext cx="5492962" cy="270554"/>
                </a:xfrm>
                <a:custGeom>
                  <a:rect b="b" l="l" r="r" t="t"/>
                  <a:pathLst>
                    <a:path extrusionOk="0" h="9029" w="99972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648" name="Google Shape;1648;g12fcd28be54_3_6"/>
                <p:cNvGrpSpPr/>
                <p:nvPr/>
              </p:nvGrpSpPr>
              <p:grpSpPr>
                <a:xfrm>
                  <a:off x="6202836" y="1213284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649" name="Google Shape;1649;g12fcd28be54_3_6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rect b="b" l="l" r="r" t="t"/>
                    <a:pathLst>
                      <a:path extrusionOk="0" h="4651" w="4651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50" name="Google Shape;1650;g12fcd28be54_3_6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lt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51" name="Google Shape;1651;g12fcd28be54_3_6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lt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grpSp>
          <p:nvGrpSpPr>
            <p:cNvPr id="1652" name="Google Shape;1652;g12fcd28be54_3_6"/>
            <p:cNvGrpSpPr/>
            <p:nvPr/>
          </p:nvGrpSpPr>
          <p:grpSpPr>
            <a:xfrm>
              <a:off x="541350" y="1431150"/>
              <a:ext cx="5493000" cy="2433600"/>
              <a:chOff x="617550" y="1354950"/>
              <a:chExt cx="5493000" cy="2433600"/>
            </a:xfrm>
          </p:grpSpPr>
          <p:sp>
            <p:nvSpPr>
              <p:cNvPr id="1653" name="Google Shape;1653;g12fcd28be54_3_6"/>
              <p:cNvSpPr/>
              <p:nvPr/>
            </p:nvSpPr>
            <p:spPr>
              <a:xfrm>
                <a:off x="617550" y="1354950"/>
                <a:ext cx="5493000" cy="24336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54" name="Google Shape;1654;g12fcd28be54_3_6"/>
              <p:cNvGrpSpPr/>
              <p:nvPr/>
            </p:nvGrpSpPr>
            <p:grpSpPr>
              <a:xfrm>
                <a:off x="617550" y="1354950"/>
                <a:ext cx="5492962" cy="270554"/>
                <a:chOff x="913402" y="1147729"/>
                <a:chExt cx="5492962" cy="270554"/>
              </a:xfrm>
            </p:grpSpPr>
            <p:sp>
              <p:nvSpPr>
                <p:cNvPr id="1655" name="Google Shape;1655;g12fcd28be54_3_6"/>
                <p:cNvSpPr/>
                <p:nvPr/>
              </p:nvSpPr>
              <p:spPr>
                <a:xfrm>
                  <a:off x="913402" y="1147729"/>
                  <a:ext cx="5492962" cy="270554"/>
                </a:xfrm>
                <a:custGeom>
                  <a:rect b="b" l="l" r="r" t="t"/>
                  <a:pathLst>
                    <a:path extrusionOk="0" h="9029" w="99972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656" name="Google Shape;1656;g12fcd28be54_3_6"/>
                <p:cNvGrpSpPr/>
                <p:nvPr/>
              </p:nvGrpSpPr>
              <p:grpSpPr>
                <a:xfrm>
                  <a:off x="6202836" y="1213284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657" name="Google Shape;1657;g12fcd28be54_3_6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rect b="b" l="l" r="r" t="t"/>
                    <a:pathLst>
                      <a:path extrusionOk="0" h="4651" w="4651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58" name="Google Shape;1658;g12fcd28be54_3_6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lt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59" name="Google Shape;1659;g12fcd28be54_3_6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lt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grpSp>
          <p:nvGrpSpPr>
            <p:cNvPr id="1660" name="Google Shape;1660;g12fcd28be54_3_6"/>
            <p:cNvGrpSpPr/>
            <p:nvPr/>
          </p:nvGrpSpPr>
          <p:grpSpPr>
            <a:xfrm>
              <a:off x="617550" y="1354950"/>
              <a:ext cx="5493000" cy="2433600"/>
              <a:chOff x="617550" y="1354950"/>
              <a:chExt cx="5493000" cy="2433600"/>
            </a:xfrm>
          </p:grpSpPr>
          <p:sp>
            <p:nvSpPr>
              <p:cNvPr id="1661" name="Google Shape;1661;g12fcd28be54_3_6"/>
              <p:cNvSpPr/>
              <p:nvPr/>
            </p:nvSpPr>
            <p:spPr>
              <a:xfrm>
                <a:off x="617550" y="1354950"/>
                <a:ext cx="5493000" cy="24336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62" name="Google Shape;1662;g12fcd28be54_3_6"/>
              <p:cNvGrpSpPr/>
              <p:nvPr/>
            </p:nvGrpSpPr>
            <p:grpSpPr>
              <a:xfrm>
                <a:off x="617550" y="1354950"/>
                <a:ext cx="5492962" cy="270554"/>
                <a:chOff x="913402" y="1147729"/>
                <a:chExt cx="5492962" cy="270554"/>
              </a:xfrm>
            </p:grpSpPr>
            <p:sp>
              <p:nvSpPr>
                <p:cNvPr id="1663" name="Google Shape;1663;g12fcd28be54_3_6"/>
                <p:cNvSpPr/>
                <p:nvPr/>
              </p:nvSpPr>
              <p:spPr>
                <a:xfrm>
                  <a:off x="913402" y="1147729"/>
                  <a:ext cx="5492962" cy="270554"/>
                </a:xfrm>
                <a:custGeom>
                  <a:rect b="b" l="l" r="r" t="t"/>
                  <a:pathLst>
                    <a:path extrusionOk="0" h="9029" w="99972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664" name="Google Shape;1664;g12fcd28be54_3_6"/>
                <p:cNvGrpSpPr/>
                <p:nvPr/>
              </p:nvGrpSpPr>
              <p:grpSpPr>
                <a:xfrm>
                  <a:off x="6202836" y="1213284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665" name="Google Shape;1665;g12fcd28be54_3_6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rect b="b" l="l" r="r" t="t"/>
                    <a:pathLst>
                      <a:path extrusionOk="0" h="4651" w="4651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66" name="Google Shape;1666;g12fcd28be54_3_6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lt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67" name="Google Shape;1667;g12fcd28be54_3_6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lt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sp>
        <p:nvSpPr>
          <p:cNvPr id="1668" name="Google Shape;1668;g12fcd28be54_3_6"/>
          <p:cNvSpPr txBox="1"/>
          <p:nvPr>
            <p:ph idx="1" type="subTitle"/>
          </p:nvPr>
        </p:nvSpPr>
        <p:spPr>
          <a:xfrm>
            <a:off x="1136675" y="2446873"/>
            <a:ext cx="48378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A partir de la regla de Oja, buscamos crear un </a:t>
            </a:r>
            <a:r>
              <a:rPr lang="en"/>
              <a:t>índice de</a:t>
            </a:r>
            <a:r>
              <a:rPr lang="en"/>
              <a:t> países </a:t>
            </a:r>
            <a:r>
              <a:rPr lang="en"/>
              <a:t>según</a:t>
            </a:r>
            <a:r>
              <a:rPr lang="en"/>
              <a:t> características geopolíticas, económicas y sociales.</a:t>
            </a:r>
            <a:endParaRPr/>
          </a:p>
        </p:txBody>
      </p:sp>
      <p:sp>
        <p:nvSpPr>
          <p:cNvPr id="1669" name="Google Shape;1669;g12fcd28be54_3_6"/>
          <p:cNvSpPr txBox="1"/>
          <p:nvPr>
            <p:ph type="title"/>
          </p:nvPr>
        </p:nvSpPr>
        <p:spPr>
          <a:xfrm>
            <a:off x="1136675" y="1920697"/>
            <a:ext cx="48378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800"/>
              <a:t>QUÉ NOS PIDEN</a:t>
            </a:r>
            <a:endParaRPr/>
          </a:p>
        </p:txBody>
      </p:sp>
      <p:grpSp>
        <p:nvGrpSpPr>
          <p:cNvPr id="1670" name="Google Shape;1670;g12fcd28be54_3_6"/>
          <p:cNvGrpSpPr/>
          <p:nvPr/>
        </p:nvGrpSpPr>
        <p:grpSpPr>
          <a:xfrm>
            <a:off x="961483" y="917764"/>
            <a:ext cx="554700" cy="554700"/>
            <a:chOff x="961483" y="917764"/>
            <a:chExt cx="554700" cy="554700"/>
          </a:xfrm>
        </p:grpSpPr>
        <p:grpSp>
          <p:nvGrpSpPr>
            <p:cNvPr id="1671" name="Google Shape;1671;g12fcd28be54_3_6"/>
            <p:cNvGrpSpPr/>
            <p:nvPr/>
          </p:nvGrpSpPr>
          <p:grpSpPr>
            <a:xfrm>
              <a:off x="961483" y="917764"/>
              <a:ext cx="554700" cy="554700"/>
              <a:chOff x="-388475" y="881425"/>
              <a:chExt cx="554700" cy="554700"/>
            </a:xfrm>
          </p:grpSpPr>
          <p:sp>
            <p:nvSpPr>
              <p:cNvPr id="1672" name="Google Shape;1672;g12fcd28be54_3_6"/>
              <p:cNvSpPr/>
              <p:nvPr/>
            </p:nvSpPr>
            <p:spPr>
              <a:xfrm>
                <a:off x="-312275" y="881425"/>
                <a:ext cx="478500" cy="478500"/>
              </a:xfrm>
              <a:prstGeom prst="wedgeRectCallout">
                <a:avLst>
                  <a:gd fmla="val -20833" name="adj1"/>
                  <a:gd fmla="val 62500" name="adj2"/>
                </a:avLst>
              </a:pr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3" name="Google Shape;1673;g12fcd28be54_3_6"/>
              <p:cNvSpPr/>
              <p:nvPr/>
            </p:nvSpPr>
            <p:spPr>
              <a:xfrm>
                <a:off x="-388475" y="957625"/>
                <a:ext cx="478500" cy="478500"/>
              </a:xfrm>
              <a:prstGeom prst="wedgeRectCallout">
                <a:avLst>
                  <a:gd fmla="val -20833" name="adj1"/>
                  <a:gd fmla="val 62500" name="adj2"/>
                </a:avLst>
              </a:pr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4" name="Google Shape;1674;g12fcd28be54_3_6"/>
            <p:cNvGrpSpPr/>
            <p:nvPr/>
          </p:nvGrpSpPr>
          <p:grpSpPr>
            <a:xfrm>
              <a:off x="1031346" y="1062054"/>
              <a:ext cx="340186" cy="340168"/>
              <a:chOff x="5053900" y="3804850"/>
              <a:chExt cx="483150" cy="483125"/>
            </a:xfrm>
          </p:grpSpPr>
          <p:sp>
            <p:nvSpPr>
              <p:cNvPr id="1675" name="Google Shape;1675;g12fcd28be54_3_6"/>
              <p:cNvSpPr/>
              <p:nvPr/>
            </p:nvSpPr>
            <p:spPr>
              <a:xfrm>
                <a:off x="5053900" y="3804850"/>
                <a:ext cx="483150" cy="483125"/>
              </a:xfrm>
              <a:custGeom>
                <a:rect b="b" l="l" r="r" t="t"/>
                <a:pathLst>
                  <a:path extrusionOk="0" h="19325" w="19326">
                    <a:moveTo>
                      <a:pt x="9663" y="1132"/>
                    </a:moveTo>
                    <a:cubicBezTo>
                      <a:pt x="14367" y="1132"/>
                      <a:pt x="18193" y="4958"/>
                      <a:pt x="18193" y="9662"/>
                    </a:cubicBezTo>
                    <a:cubicBezTo>
                      <a:pt x="18193" y="14367"/>
                      <a:pt x="14367" y="18192"/>
                      <a:pt x="9663" y="18192"/>
                    </a:cubicBezTo>
                    <a:cubicBezTo>
                      <a:pt x="4959" y="18192"/>
                      <a:pt x="1133" y="14367"/>
                      <a:pt x="1133" y="9662"/>
                    </a:cubicBezTo>
                    <a:cubicBezTo>
                      <a:pt x="1133" y="4958"/>
                      <a:pt x="4959" y="1132"/>
                      <a:pt x="9663" y="1132"/>
                    </a:cubicBezTo>
                    <a:close/>
                    <a:moveTo>
                      <a:pt x="9663" y="0"/>
                    </a:moveTo>
                    <a:cubicBezTo>
                      <a:pt x="7094" y="0"/>
                      <a:pt x="4669" y="1009"/>
                      <a:pt x="2839" y="2838"/>
                    </a:cubicBezTo>
                    <a:cubicBezTo>
                      <a:pt x="1009" y="4668"/>
                      <a:pt x="1" y="7093"/>
                      <a:pt x="1" y="9662"/>
                    </a:cubicBezTo>
                    <a:cubicBezTo>
                      <a:pt x="1" y="12232"/>
                      <a:pt x="1009" y="14657"/>
                      <a:pt x="2839" y="16486"/>
                    </a:cubicBezTo>
                    <a:cubicBezTo>
                      <a:pt x="4669" y="18316"/>
                      <a:pt x="7094" y="19325"/>
                      <a:pt x="9663" y="19325"/>
                    </a:cubicBezTo>
                    <a:cubicBezTo>
                      <a:pt x="12233" y="19325"/>
                      <a:pt x="14657" y="18316"/>
                      <a:pt x="16487" y="16486"/>
                    </a:cubicBezTo>
                    <a:cubicBezTo>
                      <a:pt x="18317" y="14657"/>
                      <a:pt x="19325" y="12232"/>
                      <a:pt x="19325" y="9662"/>
                    </a:cubicBezTo>
                    <a:cubicBezTo>
                      <a:pt x="19325" y="7093"/>
                      <a:pt x="18317" y="4668"/>
                      <a:pt x="16487" y="2838"/>
                    </a:cubicBezTo>
                    <a:cubicBezTo>
                      <a:pt x="14657" y="1009"/>
                      <a:pt x="12233" y="0"/>
                      <a:pt x="96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6" name="Google Shape;1676;g12fcd28be54_3_6"/>
              <p:cNvSpPr/>
              <p:nvPr/>
            </p:nvSpPr>
            <p:spPr>
              <a:xfrm>
                <a:off x="5168125" y="3947300"/>
                <a:ext cx="88275" cy="85000"/>
              </a:xfrm>
              <a:custGeom>
                <a:rect b="b" l="l" r="r" t="t"/>
                <a:pathLst>
                  <a:path extrusionOk="0" h="3400" w="3531">
                    <a:moveTo>
                      <a:pt x="1697" y="1135"/>
                    </a:moveTo>
                    <a:cubicBezTo>
                      <a:pt x="2202" y="1135"/>
                      <a:pt x="2455" y="1742"/>
                      <a:pt x="2099" y="2101"/>
                    </a:cubicBezTo>
                    <a:cubicBezTo>
                      <a:pt x="1983" y="2216"/>
                      <a:pt x="1841" y="2268"/>
                      <a:pt x="1702" y="2268"/>
                    </a:cubicBezTo>
                    <a:cubicBezTo>
                      <a:pt x="1411" y="2268"/>
                      <a:pt x="1133" y="2041"/>
                      <a:pt x="1133" y="1700"/>
                    </a:cubicBezTo>
                    <a:cubicBezTo>
                      <a:pt x="1133" y="1386"/>
                      <a:pt x="1383" y="1135"/>
                      <a:pt x="1697" y="1135"/>
                    </a:cubicBezTo>
                    <a:close/>
                    <a:moveTo>
                      <a:pt x="1697" y="0"/>
                    </a:moveTo>
                    <a:cubicBezTo>
                      <a:pt x="1479" y="0"/>
                      <a:pt x="1258" y="43"/>
                      <a:pt x="1048" y="130"/>
                    </a:cubicBezTo>
                    <a:cubicBezTo>
                      <a:pt x="414" y="392"/>
                      <a:pt x="0" y="1011"/>
                      <a:pt x="0" y="1700"/>
                    </a:cubicBezTo>
                    <a:cubicBezTo>
                      <a:pt x="0" y="2639"/>
                      <a:pt x="758" y="3397"/>
                      <a:pt x="1697" y="3400"/>
                    </a:cubicBezTo>
                    <a:cubicBezTo>
                      <a:pt x="2386" y="3400"/>
                      <a:pt x="3005" y="2983"/>
                      <a:pt x="3267" y="2349"/>
                    </a:cubicBezTo>
                    <a:cubicBezTo>
                      <a:pt x="3530" y="1715"/>
                      <a:pt x="3385" y="984"/>
                      <a:pt x="2899" y="498"/>
                    </a:cubicBezTo>
                    <a:cubicBezTo>
                      <a:pt x="2574" y="173"/>
                      <a:pt x="2139" y="0"/>
                      <a:pt x="1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7" name="Google Shape;1677;g12fcd28be54_3_6"/>
              <p:cNvSpPr/>
              <p:nvPr/>
            </p:nvSpPr>
            <p:spPr>
              <a:xfrm>
                <a:off x="5334575" y="3947350"/>
                <a:ext cx="88325" cy="84950"/>
              </a:xfrm>
              <a:custGeom>
                <a:rect b="b" l="l" r="r" t="t"/>
                <a:pathLst>
                  <a:path extrusionOk="0" h="3398" w="3533">
                    <a:moveTo>
                      <a:pt x="1829" y="1130"/>
                    </a:moveTo>
                    <a:cubicBezTo>
                      <a:pt x="2121" y="1130"/>
                      <a:pt x="2401" y="1356"/>
                      <a:pt x="2401" y="1698"/>
                    </a:cubicBezTo>
                    <a:cubicBezTo>
                      <a:pt x="2401" y="2012"/>
                      <a:pt x="2147" y="2265"/>
                      <a:pt x="1833" y="2265"/>
                    </a:cubicBezTo>
                    <a:cubicBezTo>
                      <a:pt x="1329" y="2265"/>
                      <a:pt x="1075" y="1656"/>
                      <a:pt x="1431" y="1296"/>
                    </a:cubicBezTo>
                    <a:cubicBezTo>
                      <a:pt x="1547" y="1181"/>
                      <a:pt x="1690" y="1130"/>
                      <a:pt x="1829" y="1130"/>
                    </a:cubicBezTo>
                    <a:close/>
                    <a:moveTo>
                      <a:pt x="1833" y="1"/>
                    </a:moveTo>
                    <a:cubicBezTo>
                      <a:pt x="1145" y="1"/>
                      <a:pt x="526" y="415"/>
                      <a:pt x="263" y="1049"/>
                    </a:cubicBezTo>
                    <a:cubicBezTo>
                      <a:pt x="0" y="1683"/>
                      <a:pt x="145" y="2413"/>
                      <a:pt x="631" y="2900"/>
                    </a:cubicBezTo>
                    <a:cubicBezTo>
                      <a:pt x="956" y="3225"/>
                      <a:pt x="1391" y="3397"/>
                      <a:pt x="1833" y="3397"/>
                    </a:cubicBezTo>
                    <a:cubicBezTo>
                      <a:pt x="2052" y="3397"/>
                      <a:pt x="2272" y="3355"/>
                      <a:pt x="2482" y="3268"/>
                    </a:cubicBezTo>
                    <a:cubicBezTo>
                      <a:pt x="3116" y="3005"/>
                      <a:pt x="3533" y="2386"/>
                      <a:pt x="3533" y="1698"/>
                    </a:cubicBezTo>
                    <a:cubicBezTo>
                      <a:pt x="3530" y="759"/>
                      <a:pt x="2772" y="1"/>
                      <a:pt x="18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8" name="Google Shape;1678;g12fcd28be54_3_6"/>
              <p:cNvSpPr/>
              <p:nvPr/>
            </p:nvSpPr>
            <p:spPr>
              <a:xfrm>
                <a:off x="5170150" y="4060600"/>
                <a:ext cx="250650" cy="113225"/>
              </a:xfrm>
              <a:custGeom>
                <a:rect b="b" l="l" r="r" t="t"/>
                <a:pathLst>
                  <a:path extrusionOk="0" h="4529" w="10026">
                    <a:moveTo>
                      <a:pt x="5006" y="0"/>
                    </a:moveTo>
                    <a:cubicBezTo>
                      <a:pt x="2684" y="0"/>
                      <a:pt x="659" y="1572"/>
                      <a:pt x="79" y="3820"/>
                    </a:cubicBezTo>
                    <a:cubicBezTo>
                      <a:pt x="1" y="4125"/>
                      <a:pt x="182" y="4433"/>
                      <a:pt x="487" y="4511"/>
                    </a:cubicBezTo>
                    <a:cubicBezTo>
                      <a:pt x="533" y="4523"/>
                      <a:pt x="580" y="4528"/>
                      <a:pt x="625" y="4528"/>
                    </a:cubicBezTo>
                    <a:cubicBezTo>
                      <a:pt x="878" y="4528"/>
                      <a:pt x="1109" y="4359"/>
                      <a:pt x="1175" y="4103"/>
                    </a:cubicBezTo>
                    <a:cubicBezTo>
                      <a:pt x="1625" y="2352"/>
                      <a:pt x="3205" y="1126"/>
                      <a:pt x="5013" y="1126"/>
                    </a:cubicBezTo>
                    <a:cubicBezTo>
                      <a:pt x="6822" y="1126"/>
                      <a:pt x="8401" y="2352"/>
                      <a:pt x="8851" y="4103"/>
                    </a:cubicBezTo>
                    <a:cubicBezTo>
                      <a:pt x="8917" y="4359"/>
                      <a:pt x="9148" y="4528"/>
                      <a:pt x="9401" y="4528"/>
                    </a:cubicBezTo>
                    <a:cubicBezTo>
                      <a:pt x="9447" y="4528"/>
                      <a:pt x="9493" y="4523"/>
                      <a:pt x="9539" y="4511"/>
                    </a:cubicBezTo>
                    <a:cubicBezTo>
                      <a:pt x="9844" y="4433"/>
                      <a:pt x="10025" y="4125"/>
                      <a:pt x="9947" y="3820"/>
                    </a:cubicBezTo>
                    <a:cubicBezTo>
                      <a:pt x="9368" y="1572"/>
                      <a:pt x="7342" y="0"/>
                      <a:pt x="5020" y="0"/>
                    </a:cubicBezTo>
                    <a:cubicBezTo>
                      <a:pt x="5018" y="0"/>
                      <a:pt x="5015" y="0"/>
                      <a:pt x="5013" y="0"/>
                    </a:cubicBezTo>
                    <a:cubicBezTo>
                      <a:pt x="5011" y="0"/>
                      <a:pt x="5009" y="0"/>
                      <a:pt x="50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679" name="Google Shape;1679;g12fcd28be54_3_6"/>
          <p:cNvSpPr txBox="1"/>
          <p:nvPr/>
        </p:nvSpPr>
        <p:spPr>
          <a:xfrm>
            <a:off x="110375" y="176600"/>
            <a:ext cx="38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Source Sans Pro"/>
              <a:buChar char="●"/>
            </a:pPr>
            <a:r>
              <a:t/>
            </a:r>
            <a:endParaRPr sz="3000">
              <a:solidFill>
                <a:srgbClr val="FFFF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g12fcd28be54_3_56"/>
          <p:cNvSpPr/>
          <p:nvPr/>
        </p:nvSpPr>
        <p:spPr>
          <a:xfrm>
            <a:off x="728936" y="1573914"/>
            <a:ext cx="807300" cy="807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5" name="Google Shape;1685;g12fcd28be54_3_56"/>
          <p:cNvSpPr/>
          <p:nvPr/>
        </p:nvSpPr>
        <p:spPr>
          <a:xfrm>
            <a:off x="728936" y="2684689"/>
            <a:ext cx="807300" cy="807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6" name="Google Shape;1686;g12fcd28be54_3_56"/>
          <p:cNvSpPr/>
          <p:nvPr/>
        </p:nvSpPr>
        <p:spPr>
          <a:xfrm>
            <a:off x="728936" y="3795464"/>
            <a:ext cx="807300" cy="8073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7" name="Google Shape;1687;g12fcd28be54_3_56"/>
          <p:cNvSpPr txBox="1"/>
          <p:nvPr>
            <p:ph idx="1" type="subTitle"/>
          </p:nvPr>
        </p:nvSpPr>
        <p:spPr>
          <a:xfrm>
            <a:off x="1643375" y="1419642"/>
            <a:ext cx="2589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INICIALIZAR</a:t>
            </a:r>
            <a:endParaRPr/>
          </a:p>
        </p:txBody>
      </p:sp>
      <p:sp>
        <p:nvSpPr>
          <p:cNvPr id="1688" name="Google Shape;1688;g12fcd28be54_3_56"/>
          <p:cNvSpPr txBox="1"/>
          <p:nvPr>
            <p:ph idx="3" type="subTitle"/>
          </p:nvPr>
        </p:nvSpPr>
        <p:spPr>
          <a:xfrm>
            <a:off x="1643375" y="2491100"/>
            <a:ext cx="3212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INDICE</a:t>
            </a:r>
            <a:endParaRPr/>
          </a:p>
        </p:txBody>
      </p:sp>
      <p:sp>
        <p:nvSpPr>
          <p:cNvPr id="1689" name="Google Shape;1689;g12fcd28be54_3_56"/>
          <p:cNvSpPr txBox="1"/>
          <p:nvPr>
            <p:ph idx="2" type="subTitle"/>
          </p:nvPr>
        </p:nvSpPr>
        <p:spPr>
          <a:xfrm>
            <a:off x="1643375" y="1908800"/>
            <a:ext cx="3634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Inicializar los pesos con valores random, o a </a:t>
            </a:r>
            <a:r>
              <a:rPr lang="en"/>
              <a:t>través</a:t>
            </a:r>
            <a:r>
              <a:rPr lang="en"/>
              <a:t> de los valores de entrada.</a:t>
            </a:r>
            <a:br>
              <a:rPr lang="en"/>
            </a:br>
            <a:r>
              <a:rPr lang="en"/>
              <a:t>Una taza de aprendizaje apropiada.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690" name="Google Shape;1690;g12fcd28be54_3_56"/>
          <p:cNvSpPr txBox="1"/>
          <p:nvPr>
            <p:ph idx="5" type="subTitle"/>
          </p:nvPr>
        </p:nvSpPr>
        <p:spPr>
          <a:xfrm>
            <a:off x="1643375" y="3795487"/>
            <a:ext cx="2589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REGLA DE OJA</a:t>
            </a:r>
            <a:endParaRPr/>
          </a:p>
        </p:txBody>
      </p:sp>
      <p:sp>
        <p:nvSpPr>
          <p:cNvPr id="1691" name="Google Shape;1691;g12fcd28be54_3_56"/>
          <p:cNvSpPr txBox="1"/>
          <p:nvPr>
            <p:ph type="title"/>
          </p:nvPr>
        </p:nvSpPr>
        <p:spPr>
          <a:xfrm>
            <a:off x="617550" y="556400"/>
            <a:ext cx="60849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REGLA</a:t>
            </a:r>
            <a:r>
              <a:rPr lang="en"/>
              <a:t> DE OJA</a:t>
            </a:r>
            <a:endParaRPr/>
          </a:p>
        </p:txBody>
      </p:sp>
      <p:sp>
        <p:nvSpPr>
          <p:cNvPr id="1692" name="Google Shape;1692;g12fcd28be54_3_56"/>
          <p:cNvSpPr txBox="1"/>
          <p:nvPr>
            <p:ph idx="4" type="subTitle"/>
          </p:nvPr>
        </p:nvSpPr>
        <p:spPr>
          <a:xfrm>
            <a:off x="1643375" y="3026253"/>
            <a:ext cx="25896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Se logra obtener la primer componente junto con un </a:t>
            </a:r>
            <a:r>
              <a:rPr lang="en"/>
              <a:t>índice</a:t>
            </a:r>
            <a:r>
              <a:rPr lang="en"/>
              <a:t> que ordene los valores de entrada</a:t>
            </a:r>
            <a:endParaRPr/>
          </a:p>
        </p:txBody>
      </p:sp>
      <p:sp>
        <p:nvSpPr>
          <p:cNvPr id="1693" name="Google Shape;1693;g12fcd28be54_3_56"/>
          <p:cNvSpPr txBox="1"/>
          <p:nvPr>
            <p:ph idx="6" type="subTitle"/>
          </p:nvPr>
        </p:nvSpPr>
        <p:spPr>
          <a:xfrm>
            <a:off x="1643375" y="4139509"/>
            <a:ext cx="25896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Actualizar</a:t>
            </a:r>
            <a:r>
              <a:rPr lang="en"/>
              <a:t> los pesos </a:t>
            </a:r>
            <a:r>
              <a:rPr lang="en"/>
              <a:t>según</a:t>
            </a:r>
            <a:r>
              <a:rPr lang="en"/>
              <a:t> la regla:</a:t>
            </a:r>
            <a:endParaRPr/>
          </a:p>
        </p:txBody>
      </p:sp>
      <p:sp>
        <p:nvSpPr>
          <p:cNvPr id="1694" name="Google Shape;1694;g12fcd28be54_3_56"/>
          <p:cNvSpPr/>
          <p:nvPr/>
        </p:nvSpPr>
        <p:spPr>
          <a:xfrm>
            <a:off x="944791" y="1791049"/>
            <a:ext cx="375591" cy="373030"/>
          </a:xfrm>
          <a:custGeom>
            <a:rect b="b" l="l" r="r" t="t"/>
            <a:pathLst>
              <a:path extrusionOk="0" h="12673" w="12760">
                <a:moveTo>
                  <a:pt x="2225" y="866"/>
                </a:moveTo>
                <a:cubicBezTo>
                  <a:pt x="2371" y="866"/>
                  <a:pt x="2521" y="929"/>
                  <a:pt x="2647" y="1056"/>
                </a:cubicBezTo>
                <a:lnTo>
                  <a:pt x="3245" y="1654"/>
                </a:lnTo>
                <a:lnTo>
                  <a:pt x="1702" y="3166"/>
                </a:lnTo>
                <a:lnTo>
                  <a:pt x="1103" y="2599"/>
                </a:lnTo>
                <a:cubicBezTo>
                  <a:pt x="1072" y="2536"/>
                  <a:pt x="977" y="2473"/>
                  <a:pt x="977" y="2379"/>
                </a:cubicBezTo>
                <a:cubicBezTo>
                  <a:pt x="914" y="2190"/>
                  <a:pt x="946" y="1906"/>
                  <a:pt x="1103" y="1749"/>
                </a:cubicBezTo>
                <a:lnTo>
                  <a:pt x="1828" y="1056"/>
                </a:lnTo>
                <a:cubicBezTo>
                  <a:pt x="1938" y="929"/>
                  <a:pt x="2080" y="866"/>
                  <a:pt x="2225" y="866"/>
                </a:cubicBezTo>
                <a:close/>
                <a:moveTo>
                  <a:pt x="3812" y="2221"/>
                </a:moveTo>
                <a:lnTo>
                  <a:pt x="4506" y="2914"/>
                </a:lnTo>
                <a:lnTo>
                  <a:pt x="2962" y="4427"/>
                </a:lnTo>
                <a:lnTo>
                  <a:pt x="2300" y="3765"/>
                </a:lnTo>
                <a:lnTo>
                  <a:pt x="3812" y="2221"/>
                </a:lnTo>
                <a:close/>
                <a:moveTo>
                  <a:pt x="9452" y="1056"/>
                </a:moveTo>
                <a:lnTo>
                  <a:pt x="11783" y="3387"/>
                </a:lnTo>
                <a:lnTo>
                  <a:pt x="8979" y="6159"/>
                </a:lnTo>
                <a:lnTo>
                  <a:pt x="6648" y="3828"/>
                </a:lnTo>
                <a:lnTo>
                  <a:pt x="7908" y="2599"/>
                </a:lnTo>
                <a:lnTo>
                  <a:pt x="8790" y="3450"/>
                </a:lnTo>
                <a:cubicBezTo>
                  <a:pt x="8869" y="3529"/>
                  <a:pt x="8979" y="3568"/>
                  <a:pt x="9090" y="3568"/>
                </a:cubicBezTo>
                <a:cubicBezTo>
                  <a:pt x="9200" y="3568"/>
                  <a:pt x="9310" y="3529"/>
                  <a:pt x="9389" y="3450"/>
                </a:cubicBezTo>
                <a:cubicBezTo>
                  <a:pt x="9546" y="3292"/>
                  <a:pt x="9546" y="3009"/>
                  <a:pt x="9389" y="2851"/>
                </a:cubicBezTo>
                <a:lnTo>
                  <a:pt x="8507" y="2001"/>
                </a:lnTo>
                <a:lnTo>
                  <a:pt x="9452" y="1056"/>
                </a:lnTo>
                <a:close/>
                <a:moveTo>
                  <a:pt x="5041" y="3450"/>
                </a:moveTo>
                <a:cubicBezTo>
                  <a:pt x="5356" y="3765"/>
                  <a:pt x="10366" y="8711"/>
                  <a:pt x="10523" y="8932"/>
                </a:cubicBezTo>
                <a:lnTo>
                  <a:pt x="8948" y="10412"/>
                </a:lnTo>
                <a:lnTo>
                  <a:pt x="3497" y="4994"/>
                </a:lnTo>
                <a:lnTo>
                  <a:pt x="5041" y="3450"/>
                </a:lnTo>
                <a:close/>
                <a:moveTo>
                  <a:pt x="10996" y="9625"/>
                </a:moveTo>
                <a:lnTo>
                  <a:pt x="11657" y="11610"/>
                </a:lnTo>
                <a:lnTo>
                  <a:pt x="9609" y="10948"/>
                </a:lnTo>
                <a:lnTo>
                  <a:pt x="10996" y="9625"/>
                </a:lnTo>
                <a:close/>
                <a:moveTo>
                  <a:pt x="3939" y="6600"/>
                </a:moveTo>
                <a:lnTo>
                  <a:pt x="6270" y="8932"/>
                </a:lnTo>
                <a:lnTo>
                  <a:pt x="3466" y="11736"/>
                </a:lnTo>
                <a:lnTo>
                  <a:pt x="1135" y="9404"/>
                </a:lnTo>
                <a:lnTo>
                  <a:pt x="2489" y="8050"/>
                </a:lnTo>
                <a:lnTo>
                  <a:pt x="3340" y="8932"/>
                </a:lnTo>
                <a:cubicBezTo>
                  <a:pt x="3419" y="9010"/>
                  <a:pt x="3529" y="9050"/>
                  <a:pt x="3639" y="9050"/>
                </a:cubicBezTo>
                <a:cubicBezTo>
                  <a:pt x="3749" y="9050"/>
                  <a:pt x="3860" y="9010"/>
                  <a:pt x="3939" y="8932"/>
                </a:cubicBezTo>
                <a:cubicBezTo>
                  <a:pt x="4096" y="8774"/>
                  <a:pt x="4096" y="8491"/>
                  <a:pt x="3939" y="8333"/>
                </a:cubicBezTo>
                <a:lnTo>
                  <a:pt x="3088" y="7482"/>
                </a:lnTo>
                <a:lnTo>
                  <a:pt x="3939" y="6600"/>
                </a:lnTo>
                <a:close/>
                <a:moveTo>
                  <a:pt x="2194" y="0"/>
                </a:moveTo>
                <a:cubicBezTo>
                  <a:pt x="1828" y="0"/>
                  <a:pt x="1465" y="142"/>
                  <a:pt x="1198" y="425"/>
                </a:cubicBezTo>
                <a:lnTo>
                  <a:pt x="473" y="1119"/>
                </a:lnTo>
                <a:cubicBezTo>
                  <a:pt x="221" y="1402"/>
                  <a:pt x="95" y="1749"/>
                  <a:pt x="95" y="2127"/>
                </a:cubicBezTo>
                <a:cubicBezTo>
                  <a:pt x="95" y="2473"/>
                  <a:pt x="252" y="2851"/>
                  <a:pt x="473" y="3103"/>
                </a:cubicBezTo>
                <a:lnTo>
                  <a:pt x="1387" y="4017"/>
                </a:lnTo>
                <a:cubicBezTo>
                  <a:pt x="1387" y="4017"/>
                  <a:pt x="2647" y="5277"/>
                  <a:pt x="2615" y="5277"/>
                </a:cubicBezTo>
                <a:lnTo>
                  <a:pt x="3277" y="5939"/>
                </a:lnTo>
                <a:lnTo>
                  <a:pt x="2174" y="7041"/>
                </a:lnTo>
                <a:lnTo>
                  <a:pt x="2048" y="7167"/>
                </a:lnTo>
                <a:lnTo>
                  <a:pt x="158" y="9058"/>
                </a:lnTo>
                <a:cubicBezTo>
                  <a:pt x="0" y="9215"/>
                  <a:pt x="0" y="9467"/>
                  <a:pt x="158" y="9625"/>
                </a:cubicBezTo>
                <a:lnTo>
                  <a:pt x="3088" y="12555"/>
                </a:lnTo>
                <a:cubicBezTo>
                  <a:pt x="3167" y="12634"/>
                  <a:pt x="3269" y="12673"/>
                  <a:pt x="3371" y="12673"/>
                </a:cubicBezTo>
                <a:cubicBezTo>
                  <a:pt x="3474" y="12673"/>
                  <a:pt x="3576" y="12634"/>
                  <a:pt x="3655" y="12555"/>
                </a:cubicBezTo>
                <a:lnTo>
                  <a:pt x="6742" y="9467"/>
                </a:lnTo>
                <a:lnTo>
                  <a:pt x="8570" y="11295"/>
                </a:lnTo>
                <a:cubicBezTo>
                  <a:pt x="8601" y="11326"/>
                  <a:pt x="8633" y="11358"/>
                  <a:pt x="8696" y="11358"/>
                </a:cubicBezTo>
                <a:cubicBezTo>
                  <a:pt x="8759" y="11452"/>
                  <a:pt x="8822" y="11515"/>
                  <a:pt x="8948" y="11578"/>
                </a:cubicBezTo>
                <a:lnTo>
                  <a:pt x="12098" y="12618"/>
                </a:lnTo>
                <a:cubicBezTo>
                  <a:pt x="12147" y="12637"/>
                  <a:pt x="12196" y="12646"/>
                  <a:pt x="12243" y="12646"/>
                </a:cubicBezTo>
                <a:cubicBezTo>
                  <a:pt x="12500" y="12646"/>
                  <a:pt x="12709" y="12380"/>
                  <a:pt x="12602" y="12114"/>
                </a:cubicBezTo>
                <a:lnTo>
                  <a:pt x="11657" y="8963"/>
                </a:lnTo>
                <a:cubicBezTo>
                  <a:pt x="11626" y="8900"/>
                  <a:pt x="11594" y="8806"/>
                  <a:pt x="11468" y="8743"/>
                </a:cubicBezTo>
                <a:cubicBezTo>
                  <a:pt x="11437" y="8648"/>
                  <a:pt x="11531" y="8806"/>
                  <a:pt x="9546" y="6758"/>
                </a:cubicBezTo>
                <a:lnTo>
                  <a:pt x="12602" y="3702"/>
                </a:lnTo>
                <a:cubicBezTo>
                  <a:pt x="12760" y="3544"/>
                  <a:pt x="12760" y="3261"/>
                  <a:pt x="12602" y="3103"/>
                </a:cubicBezTo>
                <a:lnTo>
                  <a:pt x="9704" y="173"/>
                </a:lnTo>
                <a:cubicBezTo>
                  <a:pt x="9625" y="95"/>
                  <a:pt x="9515" y="55"/>
                  <a:pt x="9405" y="55"/>
                </a:cubicBezTo>
                <a:cubicBezTo>
                  <a:pt x="9294" y="55"/>
                  <a:pt x="9184" y="95"/>
                  <a:pt x="9105" y="173"/>
                </a:cubicBezTo>
                <a:lnTo>
                  <a:pt x="7656" y="1654"/>
                </a:lnTo>
                <a:lnTo>
                  <a:pt x="7530" y="1749"/>
                </a:lnTo>
                <a:lnTo>
                  <a:pt x="6049" y="3261"/>
                </a:lnTo>
                <a:lnTo>
                  <a:pt x="3214" y="425"/>
                </a:lnTo>
                <a:cubicBezTo>
                  <a:pt x="2930" y="142"/>
                  <a:pt x="2560" y="0"/>
                  <a:pt x="21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5" name="Google Shape;1695;g12fcd28be54_3_56"/>
          <p:cNvSpPr/>
          <p:nvPr/>
        </p:nvSpPr>
        <p:spPr>
          <a:xfrm>
            <a:off x="942465" y="2929287"/>
            <a:ext cx="380241" cy="318104"/>
          </a:xfrm>
          <a:custGeom>
            <a:rect b="b" l="l" r="r" t="t"/>
            <a:pathLst>
              <a:path extrusionOk="0" h="10807" w="12918">
                <a:moveTo>
                  <a:pt x="10807" y="851"/>
                </a:moveTo>
                <a:cubicBezTo>
                  <a:pt x="10366" y="1608"/>
                  <a:pt x="10366" y="2584"/>
                  <a:pt x="10807" y="3340"/>
                </a:cubicBezTo>
                <a:lnTo>
                  <a:pt x="2332" y="3340"/>
                </a:lnTo>
                <a:cubicBezTo>
                  <a:pt x="1765" y="3340"/>
                  <a:pt x="1293" y="2962"/>
                  <a:pt x="1135" y="2458"/>
                </a:cubicBezTo>
                <a:cubicBezTo>
                  <a:pt x="915" y="1671"/>
                  <a:pt x="1513" y="851"/>
                  <a:pt x="2332" y="851"/>
                </a:cubicBezTo>
                <a:close/>
                <a:moveTo>
                  <a:pt x="8822" y="4159"/>
                </a:moveTo>
                <a:lnTo>
                  <a:pt x="8822" y="6648"/>
                </a:lnTo>
                <a:lnTo>
                  <a:pt x="1891" y="6648"/>
                </a:lnTo>
                <a:lnTo>
                  <a:pt x="1891" y="4159"/>
                </a:lnTo>
                <a:close/>
                <a:moveTo>
                  <a:pt x="10524" y="4159"/>
                </a:moveTo>
                <a:lnTo>
                  <a:pt x="10524" y="6648"/>
                </a:lnTo>
                <a:lnTo>
                  <a:pt x="9704" y="6648"/>
                </a:lnTo>
                <a:lnTo>
                  <a:pt x="9704" y="4159"/>
                </a:lnTo>
                <a:close/>
                <a:moveTo>
                  <a:pt x="12130" y="4159"/>
                </a:moveTo>
                <a:lnTo>
                  <a:pt x="12130" y="6648"/>
                </a:lnTo>
                <a:lnTo>
                  <a:pt x="11343" y="6648"/>
                </a:lnTo>
                <a:lnTo>
                  <a:pt x="11343" y="4159"/>
                </a:lnTo>
                <a:close/>
                <a:moveTo>
                  <a:pt x="1986" y="7467"/>
                </a:moveTo>
                <a:lnTo>
                  <a:pt x="1986" y="9956"/>
                </a:lnTo>
                <a:lnTo>
                  <a:pt x="1104" y="9956"/>
                </a:lnTo>
                <a:lnTo>
                  <a:pt x="1104" y="7467"/>
                </a:lnTo>
                <a:close/>
                <a:moveTo>
                  <a:pt x="3624" y="7467"/>
                </a:moveTo>
                <a:lnTo>
                  <a:pt x="3624" y="9956"/>
                </a:lnTo>
                <a:lnTo>
                  <a:pt x="2805" y="9956"/>
                </a:lnTo>
                <a:lnTo>
                  <a:pt x="2805" y="7467"/>
                </a:lnTo>
                <a:close/>
                <a:moveTo>
                  <a:pt x="11311" y="7467"/>
                </a:moveTo>
                <a:lnTo>
                  <a:pt x="11311" y="9956"/>
                </a:lnTo>
                <a:lnTo>
                  <a:pt x="4443" y="9956"/>
                </a:lnTo>
                <a:lnTo>
                  <a:pt x="4443" y="7467"/>
                </a:lnTo>
                <a:close/>
                <a:moveTo>
                  <a:pt x="2364" y="1"/>
                </a:moveTo>
                <a:cubicBezTo>
                  <a:pt x="1671" y="1"/>
                  <a:pt x="1041" y="379"/>
                  <a:pt x="631" y="914"/>
                </a:cubicBezTo>
                <a:cubicBezTo>
                  <a:pt x="1" y="1828"/>
                  <a:pt x="253" y="3088"/>
                  <a:pt x="1104" y="3718"/>
                </a:cubicBezTo>
                <a:lnTo>
                  <a:pt x="1104" y="6648"/>
                </a:lnTo>
                <a:lnTo>
                  <a:pt x="694" y="6648"/>
                </a:lnTo>
                <a:cubicBezTo>
                  <a:pt x="442" y="6648"/>
                  <a:pt x="284" y="6837"/>
                  <a:pt x="284" y="7058"/>
                </a:cubicBezTo>
                <a:lnTo>
                  <a:pt x="284" y="10366"/>
                </a:lnTo>
                <a:cubicBezTo>
                  <a:pt x="284" y="10618"/>
                  <a:pt x="473" y="10807"/>
                  <a:pt x="694" y="10807"/>
                </a:cubicBezTo>
                <a:lnTo>
                  <a:pt x="11721" y="10807"/>
                </a:lnTo>
                <a:cubicBezTo>
                  <a:pt x="11941" y="10807"/>
                  <a:pt x="12130" y="10618"/>
                  <a:pt x="12130" y="10366"/>
                </a:cubicBezTo>
                <a:lnTo>
                  <a:pt x="12130" y="7499"/>
                </a:lnTo>
                <a:lnTo>
                  <a:pt x="12540" y="7499"/>
                </a:lnTo>
                <a:cubicBezTo>
                  <a:pt x="12760" y="7499"/>
                  <a:pt x="12918" y="7310"/>
                  <a:pt x="12918" y="7058"/>
                </a:cubicBezTo>
                <a:lnTo>
                  <a:pt x="12918" y="3750"/>
                </a:lnTo>
                <a:cubicBezTo>
                  <a:pt x="12918" y="3529"/>
                  <a:pt x="12760" y="3340"/>
                  <a:pt x="12540" y="3340"/>
                </a:cubicBezTo>
                <a:lnTo>
                  <a:pt x="11878" y="3340"/>
                </a:lnTo>
                <a:cubicBezTo>
                  <a:pt x="11091" y="2647"/>
                  <a:pt x="11122" y="1387"/>
                  <a:pt x="11973" y="757"/>
                </a:cubicBezTo>
                <a:cubicBezTo>
                  <a:pt x="12256" y="536"/>
                  <a:pt x="12130" y="64"/>
                  <a:pt x="1178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6" name="Google Shape;1696;g12fcd28be54_3_56"/>
          <p:cNvSpPr/>
          <p:nvPr/>
        </p:nvSpPr>
        <p:spPr>
          <a:xfrm>
            <a:off x="939684" y="4011775"/>
            <a:ext cx="385805" cy="374678"/>
          </a:xfrm>
          <a:custGeom>
            <a:rect b="b" l="l" r="r" t="t"/>
            <a:pathLst>
              <a:path extrusionOk="0" h="12729" w="13107">
                <a:moveTo>
                  <a:pt x="10240" y="838"/>
                </a:moveTo>
                <a:cubicBezTo>
                  <a:pt x="10457" y="838"/>
                  <a:pt x="10681" y="882"/>
                  <a:pt x="10902" y="977"/>
                </a:cubicBezTo>
                <a:cubicBezTo>
                  <a:pt x="11752" y="1323"/>
                  <a:pt x="12130" y="2332"/>
                  <a:pt x="11784" y="3151"/>
                </a:cubicBezTo>
                <a:cubicBezTo>
                  <a:pt x="11505" y="3793"/>
                  <a:pt x="10877" y="4159"/>
                  <a:pt x="10226" y="4159"/>
                </a:cubicBezTo>
                <a:cubicBezTo>
                  <a:pt x="9920" y="4159"/>
                  <a:pt x="9609" y="4078"/>
                  <a:pt x="9326" y="3907"/>
                </a:cubicBezTo>
                <a:cubicBezTo>
                  <a:pt x="8917" y="3592"/>
                  <a:pt x="8602" y="3056"/>
                  <a:pt x="8602" y="2521"/>
                </a:cubicBezTo>
                <a:cubicBezTo>
                  <a:pt x="8627" y="1538"/>
                  <a:pt x="9377" y="838"/>
                  <a:pt x="10240" y="838"/>
                </a:cubicBezTo>
                <a:close/>
                <a:moveTo>
                  <a:pt x="11059" y="4852"/>
                </a:moveTo>
                <a:lnTo>
                  <a:pt x="11059" y="5990"/>
                </a:lnTo>
                <a:lnTo>
                  <a:pt x="10555" y="5514"/>
                </a:lnTo>
                <a:cubicBezTo>
                  <a:pt x="10476" y="5435"/>
                  <a:pt x="10366" y="5395"/>
                  <a:pt x="10256" y="5395"/>
                </a:cubicBezTo>
                <a:cubicBezTo>
                  <a:pt x="10146" y="5395"/>
                  <a:pt x="10035" y="5435"/>
                  <a:pt x="9957" y="5514"/>
                </a:cubicBezTo>
                <a:lnTo>
                  <a:pt x="9421" y="6049"/>
                </a:lnTo>
                <a:lnTo>
                  <a:pt x="9421" y="4852"/>
                </a:lnTo>
                <a:cubicBezTo>
                  <a:pt x="9673" y="4946"/>
                  <a:pt x="9949" y="4994"/>
                  <a:pt x="10228" y="4994"/>
                </a:cubicBezTo>
                <a:cubicBezTo>
                  <a:pt x="10508" y="4994"/>
                  <a:pt x="10791" y="4946"/>
                  <a:pt x="11059" y="4852"/>
                </a:cubicBezTo>
                <a:close/>
                <a:moveTo>
                  <a:pt x="11847" y="11027"/>
                </a:moveTo>
                <a:cubicBezTo>
                  <a:pt x="11658" y="11531"/>
                  <a:pt x="11217" y="11846"/>
                  <a:pt x="10681" y="11846"/>
                </a:cubicBezTo>
                <a:lnTo>
                  <a:pt x="3782" y="11846"/>
                </a:lnTo>
                <a:cubicBezTo>
                  <a:pt x="3971" y="11625"/>
                  <a:pt x="4097" y="11342"/>
                  <a:pt x="4128" y="11027"/>
                </a:cubicBezTo>
                <a:close/>
                <a:moveTo>
                  <a:pt x="8444" y="851"/>
                </a:moveTo>
                <a:cubicBezTo>
                  <a:pt x="7531" y="1890"/>
                  <a:pt x="7594" y="3466"/>
                  <a:pt x="8633" y="4379"/>
                </a:cubicBezTo>
                <a:lnTo>
                  <a:pt x="8633" y="7089"/>
                </a:lnTo>
                <a:cubicBezTo>
                  <a:pt x="8633" y="7246"/>
                  <a:pt x="8759" y="7404"/>
                  <a:pt x="8854" y="7467"/>
                </a:cubicBezTo>
                <a:cubicBezTo>
                  <a:pt x="8916" y="7504"/>
                  <a:pt x="8978" y="7522"/>
                  <a:pt x="9038" y="7522"/>
                </a:cubicBezTo>
                <a:cubicBezTo>
                  <a:pt x="9131" y="7522"/>
                  <a:pt x="9219" y="7480"/>
                  <a:pt x="9295" y="7404"/>
                </a:cubicBezTo>
                <a:lnTo>
                  <a:pt x="10240" y="6459"/>
                </a:lnTo>
                <a:lnTo>
                  <a:pt x="10240" y="10271"/>
                </a:lnTo>
                <a:lnTo>
                  <a:pt x="3782" y="10271"/>
                </a:lnTo>
                <a:cubicBezTo>
                  <a:pt x="3752" y="10262"/>
                  <a:pt x="3724" y="10258"/>
                  <a:pt x="3697" y="10258"/>
                </a:cubicBezTo>
                <a:cubicBezTo>
                  <a:pt x="3522" y="10258"/>
                  <a:pt x="3404" y="10426"/>
                  <a:pt x="3404" y="10617"/>
                </a:cubicBezTo>
                <a:cubicBezTo>
                  <a:pt x="3404" y="11331"/>
                  <a:pt x="2805" y="11880"/>
                  <a:pt x="2143" y="11880"/>
                </a:cubicBezTo>
                <a:cubicBezTo>
                  <a:pt x="1987" y="11880"/>
                  <a:pt x="1827" y="11849"/>
                  <a:pt x="1671" y="11783"/>
                </a:cubicBezTo>
                <a:cubicBezTo>
                  <a:pt x="1293" y="11625"/>
                  <a:pt x="1072" y="11342"/>
                  <a:pt x="946" y="10995"/>
                </a:cubicBezTo>
                <a:cubicBezTo>
                  <a:pt x="883" y="10743"/>
                  <a:pt x="915" y="10617"/>
                  <a:pt x="915" y="10302"/>
                </a:cubicBezTo>
                <a:lnTo>
                  <a:pt x="915" y="851"/>
                </a:lnTo>
                <a:close/>
                <a:moveTo>
                  <a:pt x="442" y="0"/>
                </a:moveTo>
                <a:cubicBezTo>
                  <a:pt x="190" y="0"/>
                  <a:pt x="1" y="189"/>
                  <a:pt x="1" y="441"/>
                </a:cubicBezTo>
                <a:lnTo>
                  <a:pt x="1" y="10617"/>
                </a:lnTo>
                <a:cubicBezTo>
                  <a:pt x="1" y="11783"/>
                  <a:pt x="946" y="12728"/>
                  <a:pt x="2080" y="12728"/>
                </a:cubicBezTo>
                <a:lnTo>
                  <a:pt x="10650" y="12728"/>
                </a:lnTo>
                <a:cubicBezTo>
                  <a:pt x="11784" y="12728"/>
                  <a:pt x="12729" y="11783"/>
                  <a:pt x="12729" y="10617"/>
                </a:cubicBezTo>
                <a:cubicBezTo>
                  <a:pt x="12760" y="10397"/>
                  <a:pt x="12571" y="10208"/>
                  <a:pt x="12319" y="10208"/>
                </a:cubicBezTo>
                <a:lnTo>
                  <a:pt x="11122" y="10208"/>
                </a:lnTo>
                <a:lnTo>
                  <a:pt x="11122" y="7215"/>
                </a:lnTo>
                <a:lnTo>
                  <a:pt x="11217" y="7309"/>
                </a:lnTo>
                <a:cubicBezTo>
                  <a:pt x="11301" y="7393"/>
                  <a:pt x="11413" y="7435"/>
                  <a:pt x="11515" y="7435"/>
                </a:cubicBezTo>
                <a:cubicBezTo>
                  <a:pt x="11567" y="7435"/>
                  <a:pt x="11616" y="7425"/>
                  <a:pt x="11658" y="7404"/>
                </a:cubicBezTo>
                <a:cubicBezTo>
                  <a:pt x="11815" y="7309"/>
                  <a:pt x="11910" y="7215"/>
                  <a:pt x="11910" y="6994"/>
                </a:cubicBezTo>
                <a:lnTo>
                  <a:pt x="11910" y="4285"/>
                </a:lnTo>
                <a:cubicBezTo>
                  <a:pt x="13107" y="3214"/>
                  <a:pt x="12950" y="1292"/>
                  <a:pt x="11626" y="378"/>
                </a:cubicBezTo>
                <a:cubicBezTo>
                  <a:pt x="11437" y="221"/>
                  <a:pt x="11154" y="126"/>
                  <a:pt x="10902" y="63"/>
                </a:cubicBezTo>
                <a:cubicBezTo>
                  <a:pt x="10839" y="0"/>
                  <a:pt x="10744" y="0"/>
                  <a:pt x="1065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97" name="Google Shape;1697;g12fcd28be54_3_56"/>
          <p:cNvGrpSpPr/>
          <p:nvPr/>
        </p:nvGrpSpPr>
        <p:grpSpPr>
          <a:xfrm rot="5400000">
            <a:off x="7142976" y="770218"/>
            <a:ext cx="291050" cy="657525"/>
            <a:chOff x="7875018" y="1882075"/>
            <a:chExt cx="291050" cy="657525"/>
          </a:xfrm>
        </p:grpSpPr>
        <p:sp>
          <p:nvSpPr>
            <p:cNvPr id="1698" name="Google Shape;1698;g12fcd28be54_3_56"/>
            <p:cNvSpPr/>
            <p:nvPr/>
          </p:nvSpPr>
          <p:spPr>
            <a:xfrm>
              <a:off x="7875018" y="1882075"/>
              <a:ext cx="291050" cy="291825"/>
            </a:xfrm>
            <a:custGeom>
              <a:rect b="b" l="l" r="r" t="t"/>
              <a:pathLst>
                <a:path extrusionOk="0" h="11673" w="11642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g12fcd28be54_3_56"/>
            <p:cNvSpPr/>
            <p:nvPr/>
          </p:nvSpPr>
          <p:spPr>
            <a:xfrm>
              <a:off x="7875018" y="2247775"/>
              <a:ext cx="291050" cy="291825"/>
            </a:xfrm>
            <a:custGeom>
              <a:rect b="b" l="l" r="r" t="t"/>
              <a:pathLst>
                <a:path extrusionOk="0" h="11673" w="11642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00" name="Google Shape;1700;g12fcd28be54_3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5325" y="3939800"/>
            <a:ext cx="4534774" cy="66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1" name="Google Shape;1701;g12fcd28be54_3_56"/>
          <p:cNvSpPr txBox="1"/>
          <p:nvPr/>
        </p:nvSpPr>
        <p:spPr>
          <a:xfrm>
            <a:off x="110375" y="143500"/>
            <a:ext cx="38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Char char="●"/>
            </a:pPr>
            <a:r>
              <a:t/>
            </a:r>
            <a:endParaRPr sz="3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12fcd28be54_3_78"/>
          <p:cNvSpPr txBox="1"/>
          <p:nvPr>
            <p:ph type="title"/>
          </p:nvPr>
        </p:nvSpPr>
        <p:spPr>
          <a:xfrm>
            <a:off x="270100" y="550675"/>
            <a:ext cx="75561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¿QUÉ </a:t>
            </a:r>
            <a:r>
              <a:rPr lang="en"/>
              <a:t>PARÁMETROS</a:t>
            </a:r>
            <a:r>
              <a:rPr lang="en"/>
              <a:t> ELEGIR?</a:t>
            </a:r>
            <a:endParaRPr/>
          </a:p>
        </p:txBody>
      </p:sp>
      <p:sp>
        <p:nvSpPr>
          <p:cNvPr id="1707" name="Google Shape;1707;g12fcd28be54_3_78"/>
          <p:cNvSpPr txBox="1"/>
          <p:nvPr>
            <p:ph idx="1" type="body"/>
          </p:nvPr>
        </p:nvSpPr>
        <p:spPr>
          <a:xfrm>
            <a:off x="413450" y="1643604"/>
            <a:ext cx="8017800" cy="215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000"/>
              <a:t>TASA DE </a:t>
            </a:r>
            <a:r>
              <a:rPr lang="en" sz="2000"/>
              <a:t>APRENDIZAJE</a:t>
            </a:r>
            <a:r>
              <a:rPr lang="en" sz="2000"/>
              <a:t>: Utilizar adaptive learning rate o un valor muy pequeño para asegurar la convergencia</a:t>
            </a:r>
            <a:r>
              <a:rPr lang="en" sz="2000"/>
              <a:t>.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000"/>
              <a:t>Pesos iniciales: pueden ser cualquiera de los valores de entrada, pero dependiendo cual se elija puede cambiar el signo de las componentes principales</a:t>
            </a:r>
            <a:endParaRPr sz="2000"/>
          </a:p>
        </p:txBody>
      </p:sp>
      <p:sp>
        <p:nvSpPr>
          <p:cNvPr id="1708" name="Google Shape;1708;g12fcd28be54_3_78"/>
          <p:cNvSpPr txBox="1"/>
          <p:nvPr/>
        </p:nvSpPr>
        <p:spPr>
          <a:xfrm>
            <a:off x="110375" y="176600"/>
            <a:ext cx="38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000"/>
              <a:buFont typeface="Source Sans Pro"/>
              <a:buChar char="●"/>
            </a:pPr>
            <a:r>
              <a:t/>
            </a:r>
            <a:endParaRPr sz="3000">
              <a:solidFill>
                <a:srgbClr val="38761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12fcd28be54_3_89"/>
          <p:cNvSpPr txBox="1"/>
          <p:nvPr>
            <p:ph type="title"/>
          </p:nvPr>
        </p:nvSpPr>
        <p:spPr>
          <a:xfrm>
            <a:off x="170275" y="544950"/>
            <a:ext cx="75009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¿</a:t>
            </a:r>
            <a:r>
              <a:rPr lang="en"/>
              <a:t>Cómo</a:t>
            </a:r>
            <a:r>
              <a:rPr lang="en"/>
              <a:t> elegir la tasa de </a:t>
            </a:r>
            <a:r>
              <a:rPr lang="en"/>
              <a:t>aprendizaje</a:t>
            </a:r>
            <a:r>
              <a:rPr lang="en"/>
              <a:t>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714" name="Google Shape;1714;g12fcd28be54_3_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421" y="1260900"/>
            <a:ext cx="2860289" cy="370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5" name="Google Shape;1715;g12fcd28be54_3_89"/>
          <p:cNvSpPr txBox="1"/>
          <p:nvPr/>
        </p:nvSpPr>
        <p:spPr>
          <a:xfrm>
            <a:off x="110375" y="143500"/>
            <a:ext cx="38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Char char="●"/>
            </a:pPr>
            <a:r>
              <a:t/>
            </a:r>
            <a:endParaRPr sz="3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16" name="Google Shape;1716;g12fcd28be54_3_89"/>
          <p:cNvSpPr txBox="1"/>
          <p:nvPr>
            <p:ph idx="4294967295" type="subTitle"/>
          </p:nvPr>
        </p:nvSpPr>
        <p:spPr>
          <a:xfrm>
            <a:off x="3782200" y="1588475"/>
            <a:ext cx="39465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Tasa de aprendizaje: 0.0001</a:t>
            </a:r>
            <a:br>
              <a:rPr lang="en"/>
            </a:br>
            <a:r>
              <a:rPr lang="en"/>
              <a:t>Diferencia </a:t>
            </a:r>
            <a:r>
              <a:rPr lang="en"/>
              <a:t>máxima</a:t>
            </a:r>
            <a:r>
              <a:rPr lang="en"/>
              <a:t>: 0.0026925067015826087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2"/>
          <p:cNvSpPr/>
          <p:nvPr/>
        </p:nvSpPr>
        <p:spPr>
          <a:xfrm>
            <a:off x="4642472" y="2449225"/>
            <a:ext cx="694200" cy="618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"/>
          <p:cNvSpPr/>
          <p:nvPr/>
        </p:nvSpPr>
        <p:spPr>
          <a:xfrm>
            <a:off x="4642472" y="3146600"/>
            <a:ext cx="694200" cy="6180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"/>
          <p:cNvSpPr/>
          <p:nvPr/>
        </p:nvSpPr>
        <p:spPr>
          <a:xfrm>
            <a:off x="5409343" y="2449088"/>
            <a:ext cx="3012900" cy="1315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"/>
          <p:cNvSpPr/>
          <p:nvPr/>
        </p:nvSpPr>
        <p:spPr>
          <a:xfrm>
            <a:off x="722376" y="3202950"/>
            <a:ext cx="694200" cy="6180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"/>
          <p:cNvSpPr/>
          <p:nvPr/>
        </p:nvSpPr>
        <p:spPr>
          <a:xfrm>
            <a:off x="722376" y="3900325"/>
            <a:ext cx="694200" cy="618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"/>
          <p:cNvSpPr/>
          <p:nvPr/>
        </p:nvSpPr>
        <p:spPr>
          <a:xfrm>
            <a:off x="1489250" y="3202813"/>
            <a:ext cx="3012900" cy="1315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"/>
          <p:cNvSpPr/>
          <p:nvPr/>
        </p:nvSpPr>
        <p:spPr>
          <a:xfrm>
            <a:off x="722376" y="1576575"/>
            <a:ext cx="694200" cy="6180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"/>
          <p:cNvSpPr/>
          <p:nvPr/>
        </p:nvSpPr>
        <p:spPr>
          <a:xfrm>
            <a:off x="722376" y="2273950"/>
            <a:ext cx="694200" cy="6180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"/>
          <p:cNvSpPr/>
          <p:nvPr/>
        </p:nvSpPr>
        <p:spPr>
          <a:xfrm>
            <a:off x="1489250" y="1576438"/>
            <a:ext cx="3012900" cy="1315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5" name="Google Shape;1425;p2"/>
          <p:cNvSpPr txBox="1"/>
          <p:nvPr>
            <p:ph idx="9" type="title"/>
          </p:nvPr>
        </p:nvSpPr>
        <p:spPr>
          <a:xfrm>
            <a:off x="617550" y="556400"/>
            <a:ext cx="62529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TABLA DE CONTENIDOS</a:t>
            </a:r>
            <a:endParaRPr/>
          </a:p>
        </p:txBody>
      </p:sp>
      <p:sp>
        <p:nvSpPr>
          <p:cNvPr id="1426" name="Google Shape;1426;p2"/>
          <p:cNvSpPr txBox="1"/>
          <p:nvPr>
            <p:ph type="title"/>
          </p:nvPr>
        </p:nvSpPr>
        <p:spPr>
          <a:xfrm>
            <a:off x="722376" y="1621875"/>
            <a:ext cx="694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27" name="Google Shape;1427;p2"/>
          <p:cNvSpPr txBox="1"/>
          <p:nvPr>
            <p:ph idx="1" type="subTitle"/>
          </p:nvPr>
        </p:nvSpPr>
        <p:spPr>
          <a:xfrm>
            <a:off x="1663700" y="1738719"/>
            <a:ext cx="26640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EJERCICIO 1</a:t>
            </a:r>
            <a:endParaRPr/>
          </a:p>
        </p:txBody>
      </p:sp>
      <p:sp>
        <p:nvSpPr>
          <p:cNvPr id="1428" name="Google Shape;1428;p2"/>
          <p:cNvSpPr txBox="1"/>
          <p:nvPr>
            <p:ph idx="2" type="subTitle"/>
          </p:nvPr>
        </p:nvSpPr>
        <p:spPr>
          <a:xfrm>
            <a:off x="1663700" y="2138966"/>
            <a:ext cx="266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Red de Kohonen</a:t>
            </a:r>
            <a:endParaRPr/>
          </a:p>
        </p:txBody>
      </p:sp>
      <p:sp>
        <p:nvSpPr>
          <p:cNvPr id="1429" name="Google Shape;1429;p2"/>
          <p:cNvSpPr/>
          <p:nvPr/>
        </p:nvSpPr>
        <p:spPr>
          <a:xfrm>
            <a:off x="4808464" y="3263986"/>
            <a:ext cx="362217" cy="360835"/>
          </a:xfrm>
          <a:custGeom>
            <a:rect b="b" l="l" r="r" t="t"/>
            <a:pathLst>
              <a:path extrusionOk="0" h="19327" w="19401">
                <a:moveTo>
                  <a:pt x="14796" y="1700"/>
                </a:moveTo>
                <a:lnTo>
                  <a:pt x="17815" y="3965"/>
                </a:lnTo>
                <a:lnTo>
                  <a:pt x="14796" y="6229"/>
                </a:lnTo>
                <a:lnTo>
                  <a:pt x="14796" y="5097"/>
                </a:lnTo>
                <a:cubicBezTo>
                  <a:pt x="14796" y="4783"/>
                  <a:pt x="14542" y="4529"/>
                  <a:pt x="14231" y="4529"/>
                </a:cubicBezTo>
                <a:lnTo>
                  <a:pt x="10795" y="4529"/>
                </a:lnTo>
                <a:cubicBezTo>
                  <a:pt x="9807" y="4529"/>
                  <a:pt x="8893" y="5046"/>
                  <a:pt x="8379" y="5888"/>
                </a:cubicBezTo>
                <a:cubicBezTo>
                  <a:pt x="8177" y="5547"/>
                  <a:pt x="7932" y="5230"/>
                  <a:pt x="7658" y="4946"/>
                </a:cubicBezTo>
                <a:cubicBezTo>
                  <a:pt x="8409" y="3974"/>
                  <a:pt x="9566" y="3403"/>
                  <a:pt x="10795" y="3397"/>
                </a:cubicBezTo>
                <a:lnTo>
                  <a:pt x="14231" y="3397"/>
                </a:lnTo>
                <a:cubicBezTo>
                  <a:pt x="14542" y="3397"/>
                  <a:pt x="14796" y="3143"/>
                  <a:pt x="14796" y="2832"/>
                </a:cubicBezTo>
                <a:lnTo>
                  <a:pt x="14796" y="1700"/>
                </a:lnTo>
                <a:close/>
                <a:moveTo>
                  <a:pt x="5807" y="13011"/>
                </a:moveTo>
                <a:cubicBezTo>
                  <a:pt x="5888" y="13398"/>
                  <a:pt x="6015" y="13778"/>
                  <a:pt x="6184" y="14137"/>
                </a:cubicBezTo>
                <a:cubicBezTo>
                  <a:pt x="5538" y="14566"/>
                  <a:pt x="4777" y="14796"/>
                  <a:pt x="4001" y="14796"/>
                </a:cubicBezTo>
                <a:lnTo>
                  <a:pt x="1700" y="14796"/>
                </a:lnTo>
                <a:cubicBezTo>
                  <a:pt x="1386" y="14796"/>
                  <a:pt x="1133" y="14542"/>
                  <a:pt x="1133" y="14231"/>
                </a:cubicBezTo>
                <a:cubicBezTo>
                  <a:pt x="1133" y="13917"/>
                  <a:pt x="1386" y="13663"/>
                  <a:pt x="1700" y="13663"/>
                </a:cubicBezTo>
                <a:lnTo>
                  <a:pt x="4001" y="13663"/>
                </a:lnTo>
                <a:cubicBezTo>
                  <a:pt x="4662" y="13663"/>
                  <a:pt x="5299" y="13434"/>
                  <a:pt x="5807" y="13011"/>
                </a:cubicBezTo>
                <a:close/>
                <a:moveTo>
                  <a:pt x="4001" y="4529"/>
                </a:moveTo>
                <a:cubicBezTo>
                  <a:pt x="6190" y="4532"/>
                  <a:pt x="7963" y="6305"/>
                  <a:pt x="7966" y="8494"/>
                </a:cubicBezTo>
                <a:lnTo>
                  <a:pt x="7966" y="11966"/>
                </a:lnTo>
                <a:cubicBezTo>
                  <a:pt x="7966" y="13527"/>
                  <a:pt x="9231" y="14792"/>
                  <a:pt x="10795" y="14796"/>
                </a:cubicBezTo>
                <a:lnTo>
                  <a:pt x="14231" y="14796"/>
                </a:lnTo>
                <a:cubicBezTo>
                  <a:pt x="14542" y="14796"/>
                  <a:pt x="14796" y="14542"/>
                  <a:pt x="14796" y="14231"/>
                </a:cubicBezTo>
                <a:lnTo>
                  <a:pt x="14796" y="13099"/>
                </a:lnTo>
                <a:lnTo>
                  <a:pt x="17815" y="15363"/>
                </a:lnTo>
                <a:lnTo>
                  <a:pt x="14796" y="17628"/>
                </a:lnTo>
                <a:lnTo>
                  <a:pt x="14796" y="16495"/>
                </a:lnTo>
                <a:cubicBezTo>
                  <a:pt x="14796" y="16181"/>
                  <a:pt x="14542" y="15928"/>
                  <a:pt x="14231" y="15928"/>
                </a:cubicBezTo>
                <a:lnTo>
                  <a:pt x="10795" y="15928"/>
                </a:lnTo>
                <a:cubicBezTo>
                  <a:pt x="8606" y="15925"/>
                  <a:pt x="6833" y="14152"/>
                  <a:pt x="6833" y="11966"/>
                </a:cubicBezTo>
                <a:lnTo>
                  <a:pt x="6833" y="8494"/>
                </a:lnTo>
                <a:cubicBezTo>
                  <a:pt x="6830" y="6930"/>
                  <a:pt x="5565" y="5665"/>
                  <a:pt x="4001" y="5662"/>
                </a:cubicBezTo>
                <a:lnTo>
                  <a:pt x="1700" y="5662"/>
                </a:lnTo>
                <a:cubicBezTo>
                  <a:pt x="1386" y="5662"/>
                  <a:pt x="1133" y="5408"/>
                  <a:pt x="1133" y="5097"/>
                </a:cubicBezTo>
                <a:cubicBezTo>
                  <a:pt x="1133" y="4783"/>
                  <a:pt x="1386" y="4529"/>
                  <a:pt x="1700" y="4529"/>
                </a:cubicBezTo>
                <a:close/>
                <a:moveTo>
                  <a:pt x="14230" y="0"/>
                </a:moveTo>
                <a:cubicBezTo>
                  <a:pt x="13937" y="0"/>
                  <a:pt x="13663" y="232"/>
                  <a:pt x="13663" y="568"/>
                </a:cubicBezTo>
                <a:lnTo>
                  <a:pt x="13663" y="2265"/>
                </a:lnTo>
                <a:lnTo>
                  <a:pt x="10795" y="2265"/>
                </a:lnTo>
                <a:cubicBezTo>
                  <a:pt x="9228" y="2265"/>
                  <a:pt x="7745" y="2989"/>
                  <a:pt x="6782" y="4224"/>
                </a:cubicBezTo>
                <a:cubicBezTo>
                  <a:pt x="5955" y="3684"/>
                  <a:pt x="4988" y="3397"/>
                  <a:pt x="4001" y="3397"/>
                </a:cubicBezTo>
                <a:lnTo>
                  <a:pt x="1700" y="3397"/>
                </a:lnTo>
                <a:cubicBezTo>
                  <a:pt x="761" y="3397"/>
                  <a:pt x="0" y="4158"/>
                  <a:pt x="0" y="5097"/>
                </a:cubicBezTo>
                <a:cubicBezTo>
                  <a:pt x="0" y="6033"/>
                  <a:pt x="761" y="6794"/>
                  <a:pt x="1700" y="6794"/>
                </a:cubicBezTo>
                <a:lnTo>
                  <a:pt x="4001" y="6794"/>
                </a:lnTo>
                <a:cubicBezTo>
                  <a:pt x="4940" y="6794"/>
                  <a:pt x="5698" y="7555"/>
                  <a:pt x="5701" y="8494"/>
                </a:cubicBezTo>
                <a:lnTo>
                  <a:pt x="5701" y="10834"/>
                </a:lnTo>
                <a:cubicBezTo>
                  <a:pt x="5698" y="11770"/>
                  <a:pt x="4940" y="12531"/>
                  <a:pt x="4001" y="12531"/>
                </a:cubicBezTo>
                <a:lnTo>
                  <a:pt x="1700" y="12531"/>
                </a:lnTo>
                <a:cubicBezTo>
                  <a:pt x="761" y="12531"/>
                  <a:pt x="0" y="13292"/>
                  <a:pt x="0" y="14231"/>
                </a:cubicBezTo>
                <a:cubicBezTo>
                  <a:pt x="0" y="15167"/>
                  <a:pt x="761" y="15928"/>
                  <a:pt x="1700" y="15928"/>
                </a:cubicBezTo>
                <a:lnTo>
                  <a:pt x="4001" y="15928"/>
                </a:lnTo>
                <a:cubicBezTo>
                  <a:pt x="4988" y="15928"/>
                  <a:pt x="5955" y="15641"/>
                  <a:pt x="6782" y="15100"/>
                </a:cubicBezTo>
                <a:cubicBezTo>
                  <a:pt x="7745" y="16338"/>
                  <a:pt x="9228" y="17060"/>
                  <a:pt x="10795" y="17060"/>
                </a:cubicBezTo>
                <a:lnTo>
                  <a:pt x="13663" y="17060"/>
                </a:lnTo>
                <a:lnTo>
                  <a:pt x="13663" y="18760"/>
                </a:lnTo>
                <a:cubicBezTo>
                  <a:pt x="13663" y="19095"/>
                  <a:pt x="13938" y="19326"/>
                  <a:pt x="14232" y="19326"/>
                </a:cubicBezTo>
                <a:cubicBezTo>
                  <a:pt x="14347" y="19326"/>
                  <a:pt x="14464" y="19291"/>
                  <a:pt x="14569" y="19213"/>
                </a:cubicBezTo>
                <a:lnTo>
                  <a:pt x="19098" y="15816"/>
                </a:lnTo>
                <a:cubicBezTo>
                  <a:pt x="19400" y="15590"/>
                  <a:pt x="19400" y="15134"/>
                  <a:pt x="19098" y="14910"/>
                </a:cubicBezTo>
                <a:lnTo>
                  <a:pt x="14569" y="11513"/>
                </a:lnTo>
                <a:cubicBezTo>
                  <a:pt x="14464" y="11434"/>
                  <a:pt x="14345" y="11398"/>
                  <a:pt x="14230" y="11398"/>
                </a:cubicBezTo>
                <a:cubicBezTo>
                  <a:pt x="13937" y="11398"/>
                  <a:pt x="13663" y="11630"/>
                  <a:pt x="13663" y="11966"/>
                </a:cubicBezTo>
                <a:lnTo>
                  <a:pt x="13663" y="13663"/>
                </a:lnTo>
                <a:lnTo>
                  <a:pt x="10795" y="13663"/>
                </a:lnTo>
                <a:cubicBezTo>
                  <a:pt x="9856" y="13663"/>
                  <a:pt x="9098" y="12902"/>
                  <a:pt x="9098" y="11966"/>
                </a:cubicBezTo>
                <a:lnTo>
                  <a:pt x="9098" y="7362"/>
                </a:lnTo>
                <a:cubicBezTo>
                  <a:pt x="9098" y="6423"/>
                  <a:pt x="9856" y="5662"/>
                  <a:pt x="10795" y="5662"/>
                </a:cubicBezTo>
                <a:lnTo>
                  <a:pt x="13663" y="5662"/>
                </a:lnTo>
                <a:lnTo>
                  <a:pt x="13663" y="7362"/>
                </a:lnTo>
                <a:cubicBezTo>
                  <a:pt x="13663" y="7576"/>
                  <a:pt x="13784" y="7769"/>
                  <a:pt x="13977" y="7866"/>
                </a:cubicBezTo>
                <a:cubicBezTo>
                  <a:pt x="14057" y="7906"/>
                  <a:pt x="14144" y="7926"/>
                  <a:pt x="14230" y="7926"/>
                </a:cubicBezTo>
                <a:cubicBezTo>
                  <a:pt x="14350" y="7926"/>
                  <a:pt x="14469" y="7888"/>
                  <a:pt x="14569" y="7815"/>
                </a:cubicBezTo>
                <a:lnTo>
                  <a:pt x="19098" y="4418"/>
                </a:lnTo>
                <a:cubicBezTo>
                  <a:pt x="19400" y="4191"/>
                  <a:pt x="19400" y="3735"/>
                  <a:pt x="19098" y="3512"/>
                </a:cubicBezTo>
                <a:lnTo>
                  <a:pt x="14569" y="115"/>
                </a:lnTo>
                <a:cubicBezTo>
                  <a:pt x="14464" y="36"/>
                  <a:pt x="14345" y="0"/>
                  <a:pt x="142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30" name="Google Shape;1430;p2"/>
          <p:cNvGrpSpPr/>
          <p:nvPr/>
        </p:nvGrpSpPr>
        <p:grpSpPr>
          <a:xfrm>
            <a:off x="883009" y="4028926"/>
            <a:ext cx="372933" cy="360798"/>
            <a:chOff x="3270550" y="832575"/>
            <a:chExt cx="499375" cy="483125"/>
          </a:xfrm>
        </p:grpSpPr>
        <p:sp>
          <p:nvSpPr>
            <p:cNvPr id="1431" name="Google Shape;1431;p2"/>
            <p:cNvSpPr/>
            <p:nvPr/>
          </p:nvSpPr>
          <p:spPr>
            <a:xfrm>
              <a:off x="3270550" y="865975"/>
              <a:ext cx="463725" cy="449725"/>
            </a:xfrm>
            <a:custGeom>
              <a:rect b="b" l="l" r="r" t="t"/>
              <a:pathLst>
                <a:path extrusionOk="0" h="17989" w="18549">
                  <a:moveTo>
                    <a:pt x="4823" y="1361"/>
                  </a:moveTo>
                  <a:lnTo>
                    <a:pt x="9177" y="8619"/>
                  </a:lnTo>
                  <a:cubicBezTo>
                    <a:pt x="9237" y="8716"/>
                    <a:pt x="9325" y="8794"/>
                    <a:pt x="9427" y="8843"/>
                  </a:cubicBezTo>
                  <a:lnTo>
                    <a:pt x="17136" y="12345"/>
                  </a:lnTo>
                  <a:cubicBezTo>
                    <a:pt x="15653" y="15102"/>
                    <a:pt x="12779" y="16856"/>
                    <a:pt x="9663" y="16856"/>
                  </a:cubicBezTo>
                  <a:cubicBezTo>
                    <a:pt x="4958" y="16856"/>
                    <a:pt x="1133" y="13031"/>
                    <a:pt x="1133" y="8326"/>
                  </a:cubicBezTo>
                  <a:cubicBezTo>
                    <a:pt x="1133" y="5573"/>
                    <a:pt x="2534" y="2952"/>
                    <a:pt x="4823" y="1361"/>
                  </a:cubicBezTo>
                  <a:close/>
                  <a:moveTo>
                    <a:pt x="5005" y="0"/>
                  </a:moveTo>
                  <a:cubicBezTo>
                    <a:pt x="4907" y="0"/>
                    <a:pt x="4807" y="26"/>
                    <a:pt x="4717" y="80"/>
                  </a:cubicBezTo>
                  <a:cubicBezTo>
                    <a:pt x="3313" y="926"/>
                    <a:pt x="2141" y="2106"/>
                    <a:pt x="1311" y="3516"/>
                  </a:cubicBezTo>
                  <a:cubicBezTo>
                    <a:pt x="453" y="4975"/>
                    <a:pt x="1" y="6636"/>
                    <a:pt x="1" y="8326"/>
                  </a:cubicBezTo>
                  <a:cubicBezTo>
                    <a:pt x="1" y="10896"/>
                    <a:pt x="1009" y="13321"/>
                    <a:pt x="2839" y="15150"/>
                  </a:cubicBezTo>
                  <a:cubicBezTo>
                    <a:pt x="4669" y="16980"/>
                    <a:pt x="7093" y="17989"/>
                    <a:pt x="9663" y="17989"/>
                  </a:cubicBezTo>
                  <a:cubicBezTo>
                    <a:pt x="13410" y="17989"/>
                    <a:pt x="16846" y="15757"/>
                    <a:pt x="18419" y="12306"/>
                  </a:cubicBezTo>
                  <a:cubicBezTo>
                    <a:pt x="18549" y="12022"/>
                    <a:pt x="18422" y="11687"/>
                    <a:pt x="18138" y="11557"/>
                  </a:cubicBezTo>
                  <a:lnTo>
                    <a:pt x="10058" y="7886"/>
                  </a:lnTo>
                  <a:lnTo>
                    <a:pt x="5493" y="277"/>
                  </a:lnTo>
                  <a:cubicBezTo>
                    <a:pt x="5387" y="99"/>
                    <a:pt x="5198" y="0"/>
                    <a:pt x="50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"/>
            <p:cNvSpPr/>
            <p:nvPr/>
          </p:nvSpPr>
          <p:spPr>
            <a:xfrm>
              <a:off x="3562600" y="876075"/>
              <a:ext cx="207325" cy="241775"/>
            </a:xfrm>
            <a:custGeom>
              <a:rect b="b" l="l" r="r" t="t"/>
              <a:pathLst>
                <a:path extrusionOk="0" h="9671" w="8293">
                  <a:moveTo>
                    <a:pt x="4204" y="1437"/>
                  </a:moveTo>
                  <a:cubicBezTo>
                    <a:pt x="5680" y="2826"/>
                    <a:pt x="6517" y="4764"/>
                    <a:pt x="6511" y="6790"/>
                  </a:cubicBezTo>
                  <a:cubicBezTo>
                    <a:pt x="6511" y="7300"/>
                    <a:pt x="6459" y="7811"/>
                    <a:pt x="6354" y="8309"/>
                  </a:cubicBezTo>
                  <a:lnTo>
                    <a:pt x="1468" y="6090"/>
                  </a:lnTo>
                  <a:lnTo>
                    <a:pt x="4204" y="1437"/>
                  </a:lnTo>
                  <a:close/>
                  <a:moveTo>
                    <a:pt x="4060" y="1"/>
                  </a:moveTo>
                  <a:cubicBezTo>
                    <a:pt x="3867" y="1"/>
                    <a:pt x="3677" y="99"/>
                    <a:pt x="3570" y="280"/>
                  </a:cubicBezTo>
                  <a:lnTo>
                    <a:pt x="173" y="6056"/>
                  </a:lnTo>
                  <a:cubicBezTo>
                    <a:pt x="1" y="6346"/>
                    <a:pt x="119" y="6721"/>
                    <a:pt x="427" y="6860"/>
                  </a:cubicBezTo>
                  <a:lnTo>
                    <a:pt x="6499" y="9622"/>
                  </a:lnTo>
                  <a:cubicBezTo>
                    <a:pt x="6574" y="9656"/>
                    <a:pt x="6653" y="9671"/>
                    <a:pt x="6734" y="9671"/>
                  </a:cubicBezTo>
                  <a:cubicBezTo>
                    <a:pt x="6982" y="9671"/>
                    <a:pt x="7202" y="9508"/>
                    <a:pt x="7275" y="9269"/>
                  </a:cubicBezTo>
                  <a:cubicBezTo>
                    <a:pt x="8292" y="5921"/>
                    <a:pt x="7157" y="2291"/>
                    <a:pt x="4409" y="123"/>
                  </a:cubicBezTo>
                  <a:cubicBezTo>
                    <a:pt x="4305" y="40"/>
                    <a:pt x="4182" y="1"/>
                    <a:pt x="4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"/>
            <p:cNvSpPr/>
            <p:nvPr/>
          </p:nvSpPr>
          <p:spPr>
            <a:xfrm>
              <a:off x="3443500" y="832575"/>
              <a:ext cx="187300" cy="173625"/>
            </a:xfrm>
            <a:custGeom>
              <a:rect b="b" l="l" r="r" t="t"/>
              <a:pathLst>
                <a:path extrusionOk="0" h="6945" w="7492">
                  <a:moveTo>
                    <a:pt x="3877" y="1133"/>
                  </a:moveTo>
                  <a:cubicBezTo>
                    <a:pt x="4588" y="1133"/>
                    <a:pt x="5300" y="1235"/>
                    <a:pt x="5991" y="1440"/>
                  </a:cubicBezTo>
                  <a:lnTo>
                    <a:pt x="3735" y="5269"/>
                  </a:lnTo>
                  <a:lnTo>
                    <a:pt x="1492" y="1528"/>
                  </a:lnTo>
                  <a:cubicBezTo>
                    <a:pt x="2264" y="1265"/>
                    <a:pt x="3070" y="1133"/>
                    <a:pt x="3877" y="1133"/>
                  </a:cubicBezTo>
                  <a:close/>
                  <a:moveTo>
                    <a:pt x="3877" y="0"/>
                  </a:moveTo>
                  <a:cubicBezTo>
                    <a:pt x="2702" y="0"/>
                    <a:pt x="1528" y="243"/>
                    <a:pt x="432" y="728"/>
                  </a:cubicBezTo>
                  <a:cubicBezTo>
                    <a:pt x="121" y="867"/>
                    <a:pt x="0" y="1244"/>
                    <a:pt x="175" y="1537"/>
                  </a:cubicBezTo>
                  <a:lnTo>
                    <a:pt x="3255" y="6670"/>
                  </a:lnTo>
                  <a:cubicBezTo>
                    <a:pt x="3358" y="6839"/>
                    <a:pt x="3542" y="6945"/>
                    <a:pt x="3741" y="6945"/>
                  </a:cubicBezTo>
                  <a:lnTo>
                    <a:pt x="3744" y="6945"/>
                  </a:lnTo>
                  <a:cubicBezTo>
                    <a:pt x="3943" y="6945"/>
                    <a:pt x="4128" y="6839"/>
                    <a:pt x="4230" y="6667"/>
                  </a:cubicBezTo>
                  <a:lnTo>
                    <a:pt x="7313" y="1419"/>
                  </a:lnTo>
                  <a:cubicBezTo>
                    <a:pt x="7491" y="1120"/>
                    <a:pt x="7358" y="737"/>
                    <a:pt x="7038" y="607"/>
                  </a:cubicBezTo>
                  <a:cubicBezTo>
                    <a:pt x="6023" y="202"/>
                    <a:pt x="4950" y="0"/>
                    <a:pt x="3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4" name="Google Shape;1434;p2"/>
          <p:cNvSpPr/>
          <p:nvPr/>
        </p:nvSpPr>
        <p:spPr>
          <a:xfrm>
            <a:off x="887294" y="2402531"/>
            <a:ext cx="364364" cy="360816"/>
          </a:xfrm>
          <a:custGeom>
            <a:rect b="b" l="l" r="r" t="t"/>
            <a:pathLst>
              <a:path extrusionOk="0" h="19326" w="19516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5" name="Google Shape;1435;p2"/>
          <p:cNvSpPr txBox="1"/>
          <p:nvPr>
            <p:ph idx="6" type="title"/>
          </p:nvPr>
        </p:nvSpPr>
        <p:spPr>
          <a:xfrm>
            <a:off x="722376" y="3248250"/>
            <a:ext cx="694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436" name="Google Shape;1436;p2"/>
          <p:cNvSpPr txBox="1"/>
          <p:nvPr>
            <p:ph idx="7" type="subTitle"/>
          </p:nvPr>
        </p:nvSpPr>
        <p:spPr>
          <a:xfrm>
            <a:off x="1663700" y="3364353"/>
            <a:ext cx="26640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EJERCICIO 2</a:t>
            </a:r>
            <a:endParaRPr/>
          </a:p>
        </p:txBody>
      </p:sp>
      <p:sp>
        <p:nvSpPr>
          <p:cNvPr id="1437" name="Google Shape;1437;p2"/>
          <p:cNvSpPr txBox="1"/>
          <p:nvPr>
            <p:ph idx="8" type="subTitle"/>
          </p:nvPr>
        </p:nvSpPr>
        <p:spPr>
          <a:xfrm>
            <a:off x="1663700" y="3764600"/>
            <a:ext cx="266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Red de Hopfield</a:t>
            </a:r>
            <a:endParaRPr/>
          </a:p>
        </p:txBody>
      </p:sp>
      <p:sp>
        <p:nvSpPr>
          <p:cNvPr id="1438" name="Google Shape;1438;p2"/>
          <p:cNvSpPr txBox="1"/>
          <p:nvPr>
            <p:ph idx="3" type="title"/>
          </p:nvPr>
        </p:nvSpPr>
        <p:spPr>
          <a:xfrm>
            <a:off x="4642472" y="2494525"/>
            <a:ext cx="694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39" name="Google Shape;1439;p2"/>
          <p:cNvSpPr txBox="1"/>
          <p:nvPr>
            <p:ph idx="4" type="subTitle"/>
          </p:nvPr>
        </p:nvSpPr>
        <p:spPr>
          <a:xfrm>
            <a:off x="5583793" y="2611375"/>
            <a:ext cx="26640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EJERCICIO 1</a:t>
            </a:r>
            <a:endParaRPr/>
          </a:p>
        </p:txBody>
      </p:sp>
      <p:sp>
        <p:nvSpPr>
          <p:cNvPr id="1440" name="Google Shape;1440;p2"/>
          <p:cNvSpPr txBox="1"/>
          <p:nvPr>
            <p:ph idx="5" type="subTitle"/>
          </p:nvPr>
        </p:nvSpPr>
        <p:spPr>
          <a:xfrm>
            <a:off x="5583793" y="3011621"/>
            <a:ext cx="266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Regla de Oja</a:t>
            </a:r>
            <a:endParaRPr/>
          </a:p>
        </p:txBody>
      </p:sp>
      <p:grpSp>
        <p:nvGrpSpPr>
          <p:cNvPr id="1441" name="Google Shape;1441;p2"/>
          <p:cNvGrpSpPr/>
          <p:nvPr/>
        </p:nvGrpSpPr>
        <p:grpSpPr>
          <a:xfrm>
            <a:off x="7084261" y="581775"/>
            <a:ext cx="580995" cy="683788"/>
            <a:chOff x="7084261" y="581775"/>
            <a:chExt cx="580995" cy="683788"/>
          </a:xfrm>
        </p:grpSpPr>
        <p:sp>
          <p:nvSpPr>
            <p:cNvPr id="1442" name="Google Shape;1442;p2"/>
            <p:cNvSpPr/>
            <p:nvPr/>
          </p:nvSpPr>
          <p:spPr>
            <a:xfrm>
              <a:off x="7084261" y="581775"/>
              <a:ext cx="398700" cy="3987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"/>
            <p:cNvSpPr/>
            <p:nvPr/>
          </p:nvSpPr>
          <p:spPr>
            <a:xfrm>
              <a:off x="7160161" y="657675"/>
              <a:ext cx="246900" cy="246900"/>
            </a:xfrm>
            <a:prstGeom prst="noSmoking">
              <a:avLst>
                <a:gd fmla="val 1875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"/>
            <p:cNvSpPr/>
            <p:nvPr/>
          </p:nvSpPr>
          <p:spPr>
            <a:xfrm>
              <a:off x="7321756" y="789088"/>
              <a:ext cx="343500" cy="476475"/>
            </a:xfrm>
            <a:custGeom>
              <a:rect b="b" l="l" r="r" t="t"/>
              <a:pathLst>
                <a:path extrusionOk="0" h="19059" w="13740">
                  <a:moveTo>
                    <a:pt x="0" y="0"/>
                  </a:moveTo>
                  <a:lnTo>
                    <a:pt x="1945" y="16414"/>
                  </a:lnTo>
                  <a:lnTo>
                    <a:pt x="5350" y="11885"/>
                  </a:lnTo>
                  <a:lnTo>
                    <a:pt x="9149" y="19058"/>
                  </a:lnTo>
                  <a:lnTo>
                    <a:pt x="12949" y="16444"/>
                  </a:lnTo>
                  <a:lnTo>
                    <a:pt x="7812" y="10213"/>
                  </a:lnTo>
                  <a:lnTo>
                    <a:pt x="13739" y="9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g12fcd28be54_3_178"/>
          <p:cNvSpPr txBox="1"/>
          <p:nvPr>
            <p:ph type="title"/>
          </p:nvPr>
        </p:nvSpPr>
        <p:spPr>
          <a:xfrm>
            <a:off x="617550" y="556400"/>
            <a:ext cx="66513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PÉRDIDA</a:t>
            </a:r>
            <a:r>
              <a:rPr lang="en"/>
              <a:t> DE INFORMACIÓN</a:t>
            </a:r>
            <a:endParaRPr/>
          </a:p>
        </p:txBody>
      </p:sp>
      <p:pic>
        <p:nvPicPr>
          <p:cNvPr id="1722" name="Google Shape;1722;g12fcd28be54_3_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775" y="1366850"/>
            <a:ext cx="4754998" cy="3400624"/>
          </a:xfrm>
          <a:prstGeom prst="rect">
            <a:avLst/>
          </a:prstGeom>
          <a:noFill/>
          <a:ln>
            <a:noFill/>
          </a:ln>
        </p:spPr>
      </p:pic>
      <p:sp>
        <p:nvSpPr>
          <p:cNvPr id="1723" name="Google Shape;1723;g12fcd28be54_3_178"/>
          <p:cNvSpPr txBox="1"/>
          <p:nvPr/>
        </p:nvSpPr>
        <p:spPr>
          <a:xfrm>
            <a:off x="110375" y="176600"/>
            <a:ext cx="38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Source Sans Pro"/>
              <a:buChar char="●"/>
            </a:pPr>
            <a:r>
              <a:t/>
            </a:r>
            <a:endParaRPr sz="3000">
              <a:solidFill>
                <a:srgbClr val="FFFF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g12fcd28be54_3_166"/>
          <p:cNvSpPr txBox="1"/>
          <p:nvPr>
            <p:ph type="title"/>
          </p:nvPr>
        </p:nvSpPr>
        <p:spPr>
          <a:xfrm>
            <a:off x="617550" y="556400"/>
            <a:ext cx="66513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COMPARACIÓN CON PCA</a:t>
            </a:r>
            <a:endParaRPr/>
          </a:p>
        </p:txBody>
      </p:sp>
      <p:sp>
        <p:nvSpPr>
          <p:cNvPr id="1729" name="Google Shape;1729;g12fcd28be54_3_166"/>
          <p:cNvSpPr txBox="1"/>
          <p:nvPr/>
        </p:nvSpPr>
        <p:spPr>
          <a:xfrm>
            <a:off x="110375" y="176600"/>
            <a:ext cx="38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000"/>
              <a:buFont typeface="Source Sans Pro"/>
              <a:buChar char="●"/>
            </a:pPr>
            <a:r>
              <a:t/>
            </a:r>
            <a:endParaRPr sz="3000">
              <a:solidFill>
                <a:srgbClr val="38761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730" name="Google Shape;1730;g12fcd28be54_3_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7900" y="1455800"/>
            <a:ext cx="4208850" cy="315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1" name="Google Shape;1731;g12fcd28be54_3_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100" y="1455800"/>
            <a:ext cx="4208850" cy="3156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g12fcd28be54_3_83"/>
          <p:cNvSpPr txBox="1"/>
          <p:nvPr>
            <p:ph type="title"/>
          </p:nvPr>
        </p:nvSpPr>
        <p:spPr>
          <a:xfrm>
            <a:off x="617550" y="556400"/>
            <a:ext cx="66513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COMPARACIÓN</a:t>
            </a:r>
            <a:r>
              <a:rPr lang="en"/>
              <a:t> CON PCA</a:t>
            </a:r>
            <a:endParaRPr/>
          </a:p>
        </p:txBody>
      </p:sp>
      <p:pic>
        <p:nvPicPr>
          <p:cNvPr id="1737" name="Google Shape;1737;g12fcd28be54_3_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800" y="1444338"/>
            <a:ext cx="4319226" cy="32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g12fcd28be54_3_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275" y="1444338"/>
            <a:ext cx="4319226" cy="3239412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g12fcd28be54_3_83"/>
          <p:cNvSpPr txBox="1"/>
          <p:nvPr/>
        </p:nvSpPr>
        <p:spPr>
          <a:xfrm>
            <a:off x="110375" y="176600"/>
            <a:ext cx="38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Source Sans Pro"/>
              <a:buChar char="●"/>
            </a:pPr>
            <a:r>
              <a:t/>
            </a:r>
            <a:endParaRPr sz="3000">
              <a:solidFill>
                <a:srgbClr val="FFFF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3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g12fcd28be54_3_114"/>
          <p:cNvSpPr/>
          <p:nvPr/>
        </p:nvSpPr>
        <p:spPr>
          <a:xfrm>
            <a:off x="728936" y="1573914"/>
            <a:ext cx="807300" cy="807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5" name="Google Shape;1745;g12fcd28be54_3_114"/>
          <p:cNvSpPr/>
          <p:nvPr/>
        </p:nvSpPr>
        <p:spPr>
          <a:xfrm>
            <a:off x="728936" y="2684689"/>
            <a:ext cx="807300" cy="807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6" name="Google Shape;1746;g12fcd28be54_3_114"/>
          <p:cNvSpPr/>
          <p:nvPr/>
        </p:nvSpPr>
        <p:spPr>
          <a:xfrm>
            <a:off x="728936" y="3795464"/>
            <a:ext cx="807300" cy="8073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7" name="Google Shape;1747;g12fcd28be54_3_114"/>
          <p:cNvSpPr txBox="1"/>
          <p:nvPr>
            <p:ph idx="1" type="subTitle"/>
          </p:nvPr>
        </p:nvSpPr>
        <p:spPr>
          <a:xfrm>
            <a:off x="1643375" y="1471692"/>
            <a:ext cx="2589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RAPIDEZ</a:t>
            </a:r>
            <a:endParaRPr/>
          </a:p>
        </p:txBody>
      </p:sp>
      <p:sp>
        <p:nvSpPr>
          <p:cNvPr id="1748" name="Google Shape;1748;g12fcd28be54_3_114"/>
          <p:cNvSpPr txBox="1"/>
          <p:nvPr>
            <p:ph idx="3" type="subTitle"/>
          </p:nvPr>
        </p:nvSpPr>
        <p:spPr>
          <a:xfrm>
            <a:off x="1643375" y="2588568"/>
            <a:ext cx="2589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PRESICIÓN</a:t>
            </a:r>
            <a:endParaRPr/>
          </a:p>
        </p:txBody>
      </p:sp>
      <p:sp>
        <p:nvSpPr>
          <p:cNvPr id="1749" name="Google Shape;1749;g12fcd28be54_3_114"/>
          <p:cNvSpPr txBox="1"/>
          <p:nvPr>
            <p:ph idx="2" type="subTitle"/>
          </p:nvPr>
        </p:nvSpPr>
        <p:spPr>
          <a:xfrm>
            <a:off x="1643375" y="1898942"/>
            <a:ext cx="2589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Es muy </a:t>
            </a:r>
            <a:r>
              <a:rPr lang="en"/>
              <a:t>rápido</a:t>
            </a:r>
            <a:r>
              <a:rPr lang="en"/>
              <a:t> para calcular la primer componente</a:t>
            </a:r>
            <a:endParaRPr/>
          </a:p>
        </p:txBody>
      </p:sp>
      <p:sp>
        <p:nvSpPr>
          <p:cNvPr id="1750" name="Google Shape;1750;g12fcd28be54_3_114"/>
          <p:cNvSpPr txBox="1"/>
          <p:nvPr>
            <p:ph idx="5" type="subTitle"/>
          </p:nvPr>
        </p:nvSpPr>
        <p:spPr>
          <a:xfrm>
            <a:off x="1653950" y="3920262"/>
            <a:ext cx="2589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PÉRDIDA</a:t>
            </a:r>
            <a:r>
              <a:rPr lang="en"/>
              <a:t> DE INFORMACIÓN</a:t>
            </a:r>
            <a:endParaRPr/>
          </a:p>
        </p:txBody>
      </p:sp>
      <p:sp>
        <p:nvSpPr>
          <p:cNvPr id="1751" name="Google Shape;1751;g12fcd28be54_3_114"/>
          <p:cNvSpPr txBox="1"/>
          <p:nvPr>
            <p:ph type="title"/>
          </p:nvPr>
        </p:nvSpPr>
        <p:spPr>
          <a:xfrm>
            <a:off x="617550" y="556400"/>
            <a:ext cx="60849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CONCLUSIÓN REGLA DE OJA</a:t>
            </a:r>
            <a:r>
              <a:rPr lang="en"/>
              <a:t> </a:t>
            </a:r>
            <a:endParaRPr/>
          </a:p>
        </p:txBody>
      </p:sp>
      <p:sp>
        <p:nvSpPr>
          <p:cNvPr id="1752" name="Google Shape;1752;g12fcd28be54_3_114"/>
          <p:cNvSpPr txBox="1"/>
          <p:nvPr>
            <p:ph idx="4" type="subTitle"/>
          </p:nvPr>
        </p:nvSpPr>
        <p:spPr>
          <a:xfrm>
            <a:off x="1643375" y="3026253"/>
            <a:ext cx="25896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Es muy preciso, al generar el </a:t>
            </a:r>
            <a:r>
              <a:rPr lang="en"/>
              <a:t>índice no tiene diferencias con pca</a:t>
            </a:r>
            <a:r>
              <a:rPr lang="en"/>
              <a:t> </a:t>
            </a:r>
            <a:endParaRPr/>
          </a:p>
        </p:txBody>
      </p:sp>
      <p:sp>
        <p:nvSpPr>
          <p:cNvPr id="1753" name="Google Shape;1753;g12fcd28be54_3_114"/>
          <p:cNvSpPr txBox="1"/>
          <p:nvPr>
            <p:ph idx="6" type="subTitle"/>
          </p:nvPr>
        </p:nvSpPr>
        <p:spPr>
          <a:xfrm>
            <a:off x="1653950" y="4351650"/>
            <a:ext cx="28005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No representa todos los datos</a:t>
            </a:r>
            <a:endParaRPr/>
          </a:p>
        </p:txBody>
      </p:sp>
      <p:grpSp>
        <p:nvGrpSpPr>
          <p:cNvPr id="1754" name="Google Shape;1754;g12fcd28be54_3_114"/>
          <p:cNvGrpSpPr/>
          <p:nvPr/>
        </p:nvGrpSpPr>
        <p:grpSpPr>
          <a:xfrm>
            <a:off x="4572000" y="1571050"/>
            <a:ext cx="3849672" cy="3034634"/>
            <a:chOff x="495035" y="1057268"/>
            <a:chExt cx="3849672" cy="3034634"/>
          </a:xfrm>
        </p:grpSpPr>
        <p:sp>
          <p:nvSpPr>
            <p:cNvPr id="1755" name="Google Shape;1755;g12fcd28be54_3_114"/>
            <p:cNvSpPr/>
            <p:nvPr/>
          </p:nvSpPr>
          <p:spPr>
            <a:xfrm>
              <a:off x="495035" y="1057268"/>
              <a:ext cx="3849672" cy="3034634"/>
            </a:xfrm>
            <a:custGeom>
              <a:rect b="b" l="l" r="r" t="t"/>
              <a:pathLst>
                <a:path extrusionOk="0" h="49424" w="99972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g12fcd28be54_3_114"/>
            <p:cNvSpPr/>
            <p:nvPr/>
          </p:nvSpPr>
          <p:spPr>
            <a:xfrm flipH="1">
              <a:off x="495239" y="1057268"/>
              <a:ext cx="3849422" cy="270531"/>
            </a:xfrm>
            <a:custGeom>
              <a:rect b="b" l="l" r="r" t="t"/>
              <a:pathLst>
                <a:path extrusionOk="0" h="9029" w="99972">
                  <a:moveTo>
                    <a:pt x="0" y="1"/>
                  </a:moveTo>
                  <a:lnTo>
                    <a:pt x="0" y="9028"/>
                  </a:lnTo>
                  <a:lnTo>
                    <a:pt x="99972" y="9028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57" name="Google Shape;1757;g12fcd28be54_3_114"/>
            <p:cNvGrpSpPr/>
            <p:nvPr/>
          </p:nvGrpSpPr>
          <p:grpSpPr>
            <a:xfrm flipH="1">
              <a:off x="559172" y="1122848"/>
              <a:ext cx="560767" cy="139276"/>
              <a:chOff x="4771000" y="1122848"/>
              <a:chExt cx="560767" cy="139276"/>
            </a:xfrm>
          </p:grpSpPr>
          <p:grpSp>
            <p:nvGrpSpPr>
              <p:cNvPr id="1758" name="Google Shape;1758;g12fcd28be54_3_114"/>
              <p:cNvGrpSpPr/>
              <p:nvPr/>
            </p:nvGrpSpPr>
            <p:grpSpPr>
              <a:xfrm>
                <a:off x="5192567" y="1122848"/>
                <a:ext cx="139200" cy="139200"/>
                <a:chOff x="5192567" y="1122848"/>
                <a:chExt cx="139200" cy="139200"/>
              </a:xfrm>
            </p:grpSpPr>
            <p:sp>
              <p:nvSpPr>
                <p:cNvPr id="1759" name="Google Shape;1759;g12fcd28be54_3_114"/>
                <p:cNvSpPr/>
                <p:nvPr/>
              </p:nvSpPr>
              <p:spPr>
                <a:xfrm>
                  <a:off x="5192567" y="1122848"/>
                  <a:ext cx="139200" cy="1392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0" name="Google Shape;1760;g12fcd28be54_3_114"/>
                <p:cNvSpPr/>
                <p:nvPr/>
              </p:nvSpPr>
              <p:spPr>
                <a:xfrm rot="5400000">
                  <a:off x="5234842" y="1164441"/>
                  <a:ext cx="54682" cy="54682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1" name="Google Shape;1761;g12fcd28be54_3_114"/>
                <p:cNvSpPr/>
                <p:nvPr/>
              </p:nvSpPr>
              <p:spPr>
                <a:xfrm rot="5400000">
                  <a:off x="5234842" y="1164441"/>
                  <a:ext cx="54682" cy="54682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" y="0"/>
                      </a:moveTo>
                      <a:lnTo>
                        <a:pt x="1824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62" name="Google Shape;1762;g12fcd28be54_3_114"/>
              <p:cNvGrpSpPr/>
              <p:nvPr/>
            </p:nvGrpSpPr>
            <p:grpSpPr>
              <a:xfrm>
                <a:off x="4771000" y="1122849"/>
                <a:ext cx="139200" cy="139200"/>
                <a:chOff x="5192500" y="1122925"/>
                <a:chExt cx="139200" cy="139200"/>
              </a:xfrm>
            </p:grpSpPr>
            <p:sp>
              <p:nvSpPr>
                <p:cNvPr id="1763" name="Google Shape;1763;g12fcd28be54_3_114"/>
                <p:cNvSpPr/>
                <p:nvPr/>
              </p:nvSpPr>
              <p:spPr>
                <a:xfrm>
                  <a:off x="5192500" y="1122925"/>
                  <a:ext cx="139200" cy="1392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4" name="Google Shape;1764;g12fcd28be54_3_114"/>
                <p:cNvSpPr/>
                <p:nvPr/>
              </p:nvSpPr>
              <p:spPr>
                <a:xfrm rot="2700000">
                  <a:off x="5234299" y="1164701"/>
                  <a:ext cx="54684" cy="54684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65" name="Google Shape;1765;g12fcd28be54_3_114"/>
              <p:cNvGrpSpPr/>
              <p:nvPr/>
            </p:nvGrpSpPr>
            <p:grpSpPr>
              <a:xfrm>
                <a:off x="4981783" y="1122924"/>
                <a:ext cx="139200" cy="139200"/>
                <a:chOff x="4981783" y="1122924"/>
                <a:chExt cx="139200" cy="139200"/>
              </a:xfrm>
            </p:grpSpPr>
            <p:sp>
              <p:nvSpPr>
                <p:cNvPr id="1766" name="Google Shape;1766;g12fcd28be54_3_114"/>
                <p:cNvSpPr/>
                <p:nvPr/>
              </p:nvSpPr>
              <p:spPr>
                <a:xfrm>
                  <a:off x="4981783" y="1122924"/>
                  <a:ext cx="139200" cy="1392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7" name="Google Shape;1767;g12fcd28be54_3_114"/>
                <p:cNvSpPr/>
                <p:nvPr/>
              </p:nvSpPr>
              <p:spPr>
                <a:xfrm>
                  <a:off x="5026333" y="1167474"/>
                  <a:ext cx="50100" cy="50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pic>
        <p:nvPicPr>
          <p:cNvPr id="1768" name="Google Shape;1768;g12fcd28be54_3_114"/>
          <p:cNvPicPr preferRelativeResize="0"/>
          <p:nvPr/>
        </p:nvPicPr>
        <p:blipFill rotWithShape="1">
          <a:blip r:embed="rId3">
            <a:alphaModFix amt="69000"/>
          </a:blip>
          <a:srcRect b="32362" l="44196" r="0" t="9619"/>
          <a:stretch/>
        </p:blipFill>
        <p:spPr>
          <a:xfrm flipH="1">
            <a:off x="4700826" y="1983975"/>
            <a:ext cx="3591999" cy="2489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769" name="Google Shape;1769;g12fcd28be54_3_114"/>
          <p:cNvGrpSpPr/>
          <p:nvPr/>
        </p:nvGrpSpPr>
        <p:grpSpPr>
          <a:xfrm>
            <a:off x="7695943" y="3532919"/>
            <a:ext cx="992915" cy="1146064"/>
            <a:chOff x="7695943" y="3532919"/>
            <a:chExt cx="992915" cy="1146064"/>
          </a:xfrm>
        </p:grpSpPr>
        <p:grpSp>
          <p:nvGrpSpPr>
            <p:cNvPr id="1770" name="Google Shape;1770;g12fcd28be54_3_114"/>
            <p:cNvGrpSpPr/>
            <p:nvPr/>
          </p:nvGrpSpPr>
          <p:grpSpPr>
            <a:xfrm>
              <a:off x="7695943" y="3532919"/>
              <a:ext cx="992915" cy="1146064"/>
              <a:chOff x="7695943" y="3532919"/>
              <a:chExt cx="992915" cy="1146064"/>
            </a:xfrm>
          </p:grpSpPr>
          <p:sp>
            <p:nvSpPr>
              <p:cNvPr id="1771" name="Google Shape;1771;g12fcd28be54_3_114"/>
              <p:cNvSpPr/>
              <p:nvPr/>
            </p:nvSpPr>
            <p:spPr>
              <a:xfrm>
                <a:off x="7848343" y="3685319"/>
                <a:ext cx="840515" cy="993664"/>
              </a:xfrm>
              <a:custGeom>
                <a:rect b="b" l="l" r="r" t="t"/>
                <a:pathLst>
                  <a:path extrusionOk="0" h="9029" w="99972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2" name="Google Shape;1772;g12fcd28be54_3_114"/>
              <p:cNvSpPr/>
              <p:nvPr/>
            </p:nvSpPr>
            <p:spPr>
              <a:xfrm>
                <a:off x="7772143" y="3609119"/>
                <a:ext cx="840515" cy="993664"/>
              </a:xfrm>
              <a:custGeom>
                <a:rect b="b" l="l" r="r" t="t"/>
                <a:pathLst>
                  <a:path extrusionOk="0" h="9029" w="99972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773" name="Google Shape;1773;g12fcd28be54_3_114"/>
              <p:cNvGrpSpPr/>
              <p:nvPr/>
            </p:nvGrpSpPr>
            <p:grpSpPr>
              <a:xfrm>
                <a:off x="7695943" y="3532919"/>
                <a:ext cx="840515" cy="993664"/>
                <a:chOff x="5565852" y="1147720"/>
                <a:chExt cx="840515" cy="993664"/>
              </a:xfrm>
            </p:grpSpPr>
            <p:sp>
              <p:nvSpPr>
                <p:cNvPr id="1774" name="Google Shape;1774;g12fcd28be54_3_114"/>
                <p:cNvSpPr/>
                <p:nvPr/>
              </p:nvSpPr>
              <p:spPr>
                <a:xfrm>
                  <a:off x="5565852" y="1147720"/>
                  <a:ext cx="840515" cy="993664"/>
                </a:xfrm>
                <a:custGeom>
                  <a:rect b="b" l="l" r="r" t="t"/>
                  <a:pathLst>
                    <a:path extrusionOk="0" h="9029" w="99972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775" name="Google Shape;1775;g12fcd28be54_3_114"/>
                <p:cNvGrpSpPr/>
                <p:nvPr/>
              </p:nvGrpSpPr>
              <p:grpSpPr>
                <a:xfrm>
                  <a:off x="6202836" y="1213284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776" name="Google Shape;1776;g12fcd28be54_3_114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rect b="b" l="l" r="r" t="t"/>
                    <a:pathLst>
                      <a:path extrusionOk="0" h="4651" w="4651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77" name="Google Shape;1777;g12fcd28be54_3_114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lt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78" name="Google Shape;1778;g12fcd28be54_3_114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lt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sp>
          <p:nvSpPr>
            <p:cNvPr id="1779" name="Google Shape;1779;g12fcd28be54_3_114"/>
            <p:cNvSpPr/>
            <p:nvPr/>
          </p:nvSpPr>
          <p:spPr>
            <a:xfrm>
              <a:off x="7905579" y="3921507"/>
              <a:ext cx="421242" cy="420154"/>
            </a:xfrm>
            <a:custGeom>
              <a:rect b="b" l="l" r="r" t="t"/>
              <a:pathLst>
                <a:path extrusionOk="0" h="11658" w="11689">
                  <a:moveTo>
                    <a:pt x="8632" y="694"/>
                  </a:moveTo>
                  <a:cubicBezTo>
                    <a:pt x="8821" y="694"/>
                    <a:pt x="8979" y="851"/>
                    <a:pt x="8979" y="1040"/>
                  </a:cubicBezTo>
                  <a:lnTo>
                    <a:pt x="8979" y="1387"/>
                  </a:lnTo>
                  <a:lnTo>
                    <a:pt x="2836" y="1387"/>
                  </a:lnTo>
                  <a:lnTo>
                    <a:pt x="2836" y="1040"/>
                  </a:lnTo>
                  <a:cubicBezTo>
                    <a:pt x="2804" y="851"/>
                    <a:pt x="2962" y="694"/>
                    <a:pt x="3151" y="694"/>
                  </a:cubicBezTo>
                  <a:close/>
                  <a:moveTo>
                    <a:pt x="4505" y="3435"/>
                  </a:moveTo>
                  <a:cubicBezTo>
                    <a:pt x="4694" y="3435"/>
                    <a:pt x="4852" y="3592"/>
                    <a:pt x="4852" y="3781"/>
                  </a:cubicBezTo>
                  <a:lnTo>
                    <a:pt x="4852" y="5829"/>
                  </a:lnTo>
                  <a:cubicBezTo>
                    <a:pt x="4852" y="6049"/>
                    <a:pt x="4694" y="6207"/>
                    <a:pt x="4505" y="6207"/>
                  </a:cubicBezTo>
                  <a:lnTo>
                    <a:pt x="3812" y="6207"/>
                  </a:lnTo>
                  <a:cubicBezTo>
                    <a:pt x="3623" y="6207"/>
                    <a:pt x="3466" y="6365"/>
                    <a:pt x="3466" y="6554"/>
                  </a:cubicBezTo>
                  <a:lnTo>
                    <a:pt x="3466" y="7089"/>
                  </a:lnTo>
                  <a:lnTo>
                    <a:pt x="2678" y="6302"/>
                  </a:lnTo>
                  <a:cubicBezTo>
                    <a:pt x="2615" y="6239"/>
                    <a:pt x="2520" y="6207"/>
                    <a:pt x="2457" y="6207"/>
                  </a:cubicBezTo>
                  <a:lnTo>
                    <a:pt x="1071" y="6207"/>
                  </a:lnTo>
                  <a:cubicBezTo>
                    <a:pt x="882" y="6144"/>
                    <a:pt x="725" y="5986"/>
                    <a:pt x="725" y="5829"/>
                  </a:cubicBezTo>
                  <a:lnTo>
                    <a:pt x="725" y="3781"/>
                  </a:lnTo>
                  <a:cubicBezTo>
                    <a:pt x="725" y="3592"/>
                    <a:pt x="882" y="3435"/>
                    <a:pt x="1071" y="3435"/>
                  </a:cubicBezTo>
                  <a:close/>
                  <a:moveTo>
                    <a:pt x="10680" y="3435"/>
                  </a:moveTo>
                  <a:cubicBezTo>
                    <a:pt x="10869" y="3435"/>
                    <a:pt x="11027" y="3592"/>
                    <a:pt x="11027" y="3781"/>
                  </a:cubicBezTo>
                  <a:lnTo>
                    <a:pt x="11027" y="5829"/>
                  </a:lnTo>
                  <a:cubicBezTo>
                    <a:pt x="11027" y="6049"/>
                    <a:pt x="10869" y="6207"/>
                    <a:pt x="10680" y="6207"/>
                  </a:cubicBezTo>
                  <a:lnTo>
                    <a:pt x="9294" y="6207"/>
                  </a:lnTo>
                  <a:cubicBezTo>
                    <a:pt x="9231" y="6207"/>
                    <a:pt x="9105" y="6239"/>
                    <a:pt x="9074" y="6302"/>
                  </a:cubicBezTo>
                  <a:lnTo>
                    <a:pt x="8286" y="7089"/>
                  </a:lnTo>
                  <a:lnTo>
                    <a:pt x="8286" y="6554"/>
                  </a:lnTo>
                  <a:cubicBezTo>
                    <a:pt x="8286" y="6365"/>
                    <a:pt x="8128" y="6207"/>
                    <a:pt x="7908" y="6207"/>
                  </a:cubicBezTo>
                  <a:lnTo>
                    <a:pt x="7246" y="6207"/>
                  </a:lnTo>
                  <a:cubicBezTo>
                    <a:pt x="7057" y="6207"/>
                    <a:pt x="6900" y="6049"/>
                    <a:pt x="6900" y="5829"/>
                  </a:cubicBezTo>
                  <a:lnTo>
                    <a:pt x="6900" y="3781"/>
                  </a:lnTo>
                  <a:cubicBezTo>
                    <a:pt x="6900" y="3592"/>
                    <a:pt x="7057" y="3435"/>
                    <a:pt x="7246" y="3435"/>
                  </a:cubicBezTo>
                  <a:close/>
                  <a:moveTo>
                    <a:pt x="8948" y="2048"/>
                  </a:moveTo>
                  <a:lnTo>
                    <a:pt x="8948" y="2773"/>
                  </a:lnTo>
                  <a:lnTo>
                    <a:pt x="7246" y="2773"/>
                  </a:lnTo>
                  <a:cubicBezTo>
                    <a:pt x="6711" y="2773"/>
                    <a:pt x="6238" y="3246"/>
                    <a:pt x="6238" y="3781"/>
                  </a:cubicBezTo>
                  <a:lnTo>
                    <a:pt x="6238" y="5829"/>
                  </a:lnTo>
                  <a:cubicBezTo>
                    <a:pt x="6238" y="6396"/>
                    <a:pt x="6711" y="6869"/>
                    <a:pt x="7246" y="6869"/>
                  </a:cubicBezTo>
                  <a:lnTo>
                    <a:pt x="7593" y="6869"/>
                  </a:lnTo>
                  <a:lnTo>
                    <a:pt x="7593" y="7877"/>
                  </a:lnTo>
                  <a:cubicBezTo>
                    <a:pt x="7593" y="8034"/>
                    <a:pt x="7687" y="8160"/>
                    <a:pt x="7813" y="8192"/>
                  </a:cubicBezTo>
                  <a:cubicBezTo>
                    <a:pt x="7852" y="8218"/>
                    <a:pt x="7902" y="8233"/>
                    <a:pt x="7954" y="8233"/>
                  </a:cubicBezTo>
                  <a:cubicBezTo>
                    <a:pt x="8028" y="8233"/>
                    <a:pt x="8105" y="8203"/>
                    <a:pt x="8160" y="8129"/>
                  </a:cubicBezTo>
                  <a:lnTo>
                    <a:pt x="8948" y="7341"/>
                  </a:lnTo>
                  <a:lnTo>
                    <a:pt x="8948" y="8916"/>
                  </a:lnTo>
                  <a:lnTo>
                    <a:pt x="2804" y="8916"/>
                  </a:lnTo>
                  <a:lnTo>
                    <a:pt x="2804" y="7341"/>
                  </a:lnTo>
                  <a:lnTo>
                    <a:pt x="3592" y="8129"/>
                  </a:lnTo>
                  <a:cubicBezTo>
                    <a:pt x="3636" y="8173"/>
                    <a:pt x="3728" y="8218"/>
                    <a:pt x="3823" y="8218"/>
                  </a:cubicBezTo>
                  <a:cubicBezTo>
                    <a:pt x="3862" y="8218"/>
                    <a:pt x="3901" y="8210"/>
                    <a:pt x="3938" y="8192"/>
                  </a:cubicBezTo>
                  <a:cubicBezTo>
                    <a:pt x="4064" y="8160"/>
                    <a:pt x="4127" y="8003"/>
                    <a:pt x="4127" y="7877"/>
                  </a:cubicBezTo>
                  <a:lnTo>
                    <a:pt x="4127" y="6869"/>
                  </a:lnTo>
                  <a:lnTo>
                    <a:pt x="4505" y="6869"/>
                  </a:lnTo>
                  <a:cubicBezTo>
                    <a:pt x="5041" y="6869"/>
                    <a:pt x="5513" y="6396"/>
                    <a:pt x="5513" y="5829"/>
                  </a:cubicBezTo>
                  <a:lnTo>
                    <a:pt x="5513" y="3781"/>
                  </a:lnTo>
                  <a:cubicBezTo>
                    <a:pt x="5513" y="3246"/>
                    <a:pt x="5041" y="2773"/>
                    <a:pt x="4505" y="2773"/>
                  </a:cubicBezTo>
                  <a:lnTo>
                    <a:pt x="2804" y="2773"/>
                  </a:lnTo>
                  <a:lnTo>
                    <a:pt x="2804" y="2048"/>
                  </a:lnTo>
                  <a:close/>
                  <a:moveTo>
                    <a:pt x="8948" y="9547"/>
                  </a:moveTo>
                  <a:lnTo>
                    <a:pt x="8948" y="10618"/>
                  </a:lnTo>
                  <a:cubicBezTo>
                    <a:pt x="8948" y="10838"/>
                    <a:pt x="8790" y="10964"/>
                    <a:pt x="8632" y="10964"/>
                  </a:cubicBezTo>
                  <a:lnTo>
                    <a:pt x="3151" y="10964"/>
                  </a:lnTo>
                  <a:cubicBezTo>
                    <a:pt x="2962" y="10964"/>
                    <a:pt x="2804" y="10807"/>
                    <a:pt x="2804" y="10618"/>
                  </a:cubicBezTo>
                  <a:lnTo>
                    <a:pt x="2804" y="9547"/>
                  </a:lnTo>
                  <a:close/>
                  <a:moveTo>
                    <a:pt x="3119" y="1"/>
                  </a:moveTo>
                  <a:cubicBezTo>
                    <a:pt x="2552" y="1"/>
                    <a:pt x="2079" y="473"/>
                    <a:pt x="2079" y="1040"/>
                  </a:cubicBezTo>
                  <a:lnTo>
                    <a:pt x="2079" y="2773"/>
                  </a:lnTo>
                  <a:lnTo>
                    <a:pt x="1040" y="2773"/>
                  </a:lnTo>
                  <a:cubicBezTo>
                    <a:pt x="473" y="2773"/>
                    <a:pt x="0" y="3246"/>
                    <a:pt x="0" y="3781"/>
                  </a:cubicBez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079" y="6869"/>
                  </a:lnTo>
                  <a:lnTo>
                    <a:pt x="2079" y="10649"/>
                  </a:lnTo>
                  <a:cubicBezTo>
                    <a:pt x="2079" y="11185"/>
                    <a:pt x="2552" y="11657"/>
                    <a:pt x="3119" y="11657"/>
                  </a:cubicBezTo>
                  <a:lnTo>
                    <a:pt x="8601" y="11657"/>
                  </a:lnTo>
                  <a:cubicBezTo>
                    <a:pt x="9137" y="11657"/>
                    <a:pt x="9609" y="11185"/>
                    <a:pt x="9609" y="10649"/>
                  </a:cubicBezTo>
                  <a:lnTo>
                    <a:pt x="9609" y="6869"/>
                  </a:lnTo>
                  <a:lnTo>
                    <a:pt x="10680" y="6869"/>
                  </a:lnTo>
                  <a:cubicBezTo>
                    <a:pt x="11216" y="6869"/>
                    <a:pt x="11688" y="6396"/>
                    <a:pt x="11688" y="5829"/>
                  </a:cubicBezTo>
                  <a:lnTo>
                    <a:pt x="11688" y="3781"/>
                  </a:lnTo>
                  <a:cubicBezTo>
                    <a:pt x="11688" y="3214"/>
                    <a:pt x="11279" y="2773"/>
                    <a:pt x="10680" y="2773"/>
                  </a:cubicBezTo>
                  <a:lnTo>
                    <a:pt x="9609" y="2773"/>
                  </a:lnTo>
                  <a:lnTo>
                    <a:pt x="9609" y="1040"/>
                  </a:lnTo>
                  <a:cubicBezTo>
                    <a:pt x="9609" y="473"/>
                    <a:pt x="9137" y="1"/>
                    <a:pt x="8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0" name="Google Shape;1780;g12fcd28be54_3_114"/>
          <p:cNvSpPr/>
          <p:nvPr/>
        </p:nvSpPr>
        <p:spPr>
          <a:xfrm>
            <a:off x="944791" y="1791049"/>
            <a:ext cx="375591" cy="373030"/>
          </a:xfrm>
          <a:custGeom>
            <a:rect b="b" l="l" r="r" t="t"/>
            <a:pathLst>
              <a:path extrusionOk="0" h="12673" w="12760">
                <a:moveTo>
                  <a:pt x="2225" y="866"/>
                </a:moveTo>
                <a:cubicBezTo>
                  <a:pt x="2371" y="866"/>
                  <a:pt x="2521" y="929"/>
                  <a:pt x="2647" y="1056"/>
                </a:cubicBezTo>
                <a:lnTo>
                  <a:pt x="3245" y="1654"/>
                </a:lnTo>
                <a:lnTo>
                  <a:pt x="1702" y="3166"/>
                </a:lnTo>
                <a:lnTo>
                  <a:pt x="1103" y="2599"/>
                </a:lnTo>
                <a:cubicBezTo>
                  <a:pt x="1072" y="2536"/>
                  <a:pt x="977" y="2473"/>
                  <a:pt x="977" y="2379"/>
                </a:cubicBezTo>
                <a:cubicBezTo>
                  <a:pt x="914" y="2190"/>
                  <a:pt x="946" y="1906"/>
                  <a:pt x="1103" y="1749"/>
                </a:cubicBezTo>
                <a:lnTo>
                  <a:pt x="1828" y="1056"/>
                </a:lnTo>
                <a:cubicBezTo>
                  <a:pt x="1938" y="929"/>
                  <a:pt x="2080" y="866"/>
                  <a:pt x="2225" y="866"/>
                </a:cubicBezTo>
                <a:close/>
                <a:moveTo>
                  <a:pt x="3812" y="2221"/>
                </a:moveTo>
                <a:lnTo>
                  <a:pt x="4506" y="2914"/>
                </a:lnTo>
                <a:lnTo>
                  <a:pt x="2962" y="4427"/>
                </a:lnTo>
                <a:lnTo>
                  <a:pt x="2300" y="3765"/>
                </a:lnTo>
                <a:lnTo>
                  <a:pt x="3812" y="2221"/>
                </a:lnTo>
                <a:close/>
                <a:moveTo>
                  <a:pt x="9452" y="1056"/>
                </a:moveTo>
                <a:lnTo>
                  <a:pt x="11783" y="3387"/>
                </a:lnTo>
                <a:lnTo>
                  <a:pt x="8979" y="6159"/>
                </a:lnTo>
                <a:lnTo>
                  <a:pt x="6648" y="3828"/>
                </a:lnTo>
                <a:lnTo>
                  <a:pt x="7908" y="2599"/>
                </a:lnTo>
                <a:lnTo>
                  <a:pt x="8790" y="3450"/>
                </a:lnTo>
                <a:cubicBezTo>
                  <a:pt x="8869" y="3529"/>
                  <a:pt x="8979" y="3568"/>
                  <a:pt x="9090" y="3568"/>
                </a:cubicBezTo>
                <a:cubicBezTo>
                  <a:pt x="9200" y="3568"/>
                  <a:pt x="9310" y="3529"/>
                  <a:pt x="9389" y="3450"/>
                </a:cubicBezTo>
                <a:cubicBezTo>
                  <a:pt x="9546" y="3292"/>
                  <a:pt x="9546" y="3009"/>
                  <a:pt x="9389" y="2851"/>
                </a:cubicBezTo>
                <a:lnTo>
                  <a:pt x="8507" y="2001"/>
                </a:lnTo>
                <a:lnTo>
                  <a:pt x="9452" y="1056"/>
                </a:lnTo>
                <a:close/>
                <a:moveTo>
                  <a:pt x="5041" y="3450"/>
                </a:moveTo>
                <a:cubicBezTo>
                  <a:pt x="5356" y="3765"/>
                  <a:pt x="10366" y="8711"/>
                  <a:pt x="10523" y="8932"/>
                </a:cubicBezTo>
                <a:lnTo>
                  <a:pt x="8948" y="10412"/>
                </a:lnTo>
                <a:lnTo>
                  <a:pt x="3497" y="4994"/>
                </a:lnTo>
                <a:lnTo>
                  <a:pt x="5041" y="3450"/>
                </a:lnTo>
                <a:close/>
                <a:moveTo>
                  <a:pt x="10996" y="9625"/>
                </a:moveTo>
                <a:lnTo>
                  <a:pt x="11657" y="11610"/>
                </a:lnTo>
                <a:lnTo>
                  <a:pt x="9609" y="10948"/>
                </a:lnTo>
                <a:lnTo>
                  <a:pt x="10996" y="9625"/>
                </a:lnTo>
                <a:close/>
                <a:moveTo>
                  <a:pt x="3939" y="6600"/>
                </a:moveTo>
                <a:lnTo>
                  <a:pt x="6270" y="8932"/>
                </a:lnTo>
                <a:lnTo>
                  <a:pt x="3466" y="11736"/>
                </a:lnTo>
                <a:lnTo>
                  <a:pt x="1135" y="9404"/>
                </a:lnTo>
                <a:lnTo>
                  <a:pt x="2489" y="8050"/>
                </a:lnTo>
                <a:lnTo>
                  <a:pt x="3340" y="8932"/>
                </a:lnTo>
                <a:cubicBezTo>
                  <a:pt x="3419" y="9010"/>
                  <a:pt x="3529" y="9050"/>
                  <a:pt x="3639" y="9050"/>
                </a:cubicBezTo>
                <a:cubicBezTo>
                  <a:pt x="3749" y="9050"/>
                  <a:pt x="3860" y="9010"/>
                  <a:pt x="3939" y="8932"/>
                </a:cubicBezTo>
                <a:cubicBezTo>
                  <a:pt x="4096" y="8774"/>
                  <a:pt x="4096" y="8491"/>
                  <a:pt x="3939" y="8333"/>
                </a:cubicBezTo>
                <a:lnTo>
                  <a:pt x="3088" y="7482"/>
                </a:lnTo>
                <a:lnTo>
                  <a:pt x="3939" y="6600"/>
                </a:lnTo>
                <a:close/>
                <a:moveTo>
                  <a:pt x="2194" y="0"/>
                </a:moveTo>
                <a:cubicBezTo>
                  <a:pt x="1828" y="0"/>
                  <a:pt x="1465" y="142"/>
                  <a:pt x="1198" y="425"/>
                </a:cubicBezTo>
                <a:lnTo>
                  <a:pt x="473" y="1119"/>
                </a:lnTo>
                <a:cubicBezTo>
                  <a:pt x="221" y="1402"/>
                  <a:pt x="95" y="1749"/>
                  <a:pt x="95" y="2127"/>
                </a:cubicBezTo>
                <a:cubicBezTo>
                  <a:pt x="95" y="2473"/>
                  <a:pt x="252" y="2851"/>
                  <a:pt x="473" y="3103"/>
                </a:cubicBezTo>
                <a:lnTo>
                  <a:pt x="1387" y="4017"/>
                </a:lnTo>
                <a:cubicBezTo>
                  <a:pt x="1387" y="4017"/>
                  <a:pt x="2647" y="5277"/>
                  <a:pt x="2615" y="5277"/>
                </a:cubicBezTo>
                <a:lnTo>
                  <a:pt x="3277" y="5939"/>
                </a:lnTo>
                <a:lnTo>
                  <a:pt x="2174" y="7041"/>
                </a:lnTo>
                <a:lnTo>
                  <a:pt x="2048" y="7167"/>
                </a:lnTo>
                <a:lnTo>
                  <a:pt x="158" y="9058"/>
                </a:lnTo>
                <a:cubicBezTo>
                  <a:pt x="0" y="9215"/>
                  <a:pt x="0" y="9467"/>
                  <a:pt x="158" y="9625"/>
                </a:cubicBezTo>
                <a:lnTo>
                  <a:pt x="3088" y="12555"/>
                </a:lnTo>
                <a:cubicBezTo>
                  <a:pt x="3167" y="12634"/>
                  <a:pt x="3269" y="12673"/>
                  <a:pt x="3371" y="12673"/>
                </a:cubicBezTo>
                <a:cubicBezTo>
                  <a:pt x="3474" y="12673"/>
                  <a:pt x="3576" y="12634"/>
                  <a:pt x="3655" y="12555"/>
                </a:cubicBezTo>
                <a:lnTo>
                  <a:pt x="6742" y="9467"/>
                </a:lnTo>
                <a:lnTo>
                  <a:pt x="8570" y="11295"/>
                </a:lnTo>
                <a:cubicBezTo>
                  <a:pt x="8601" y="11326"/>
                  <a:pt x="8633" y="11358"/>
                  <a:pt x="8696" y="11358"/>
                </a:cubicBezTo>
                <a:cubicBezTo>
                  <a:pt x="8759" y="11452"/>
                  <a:pt x="8822" y="11515"/>
                  <a:pt x="8948" y="11578"/>
                </a:cubicBezTo>
                <a:lnTo>
                  <a:pt x="12098" y="12618"/>
                </a:lnTo>
                <a:cubicBezTo>
                  <a:pt x="12147" y="12637"/>
                  <a:pt x="12196" y="12646"/>
                  <a:pt x="12243" y="12646"/>
                </a:cubicBezTo>
                <a:cubicBezTo>
                  <a:pt x="12500" y="12646"/>
                  <a:pt x="12709" y="12380"/>
                  <a:pt x="12602" y="12114"/>
                </a:cubicBezTo>
                <a:lnTo>
                  <a:pt x="11657" y="8963"/>
                </a:lnTo>
                <a:cubicBezTo>
                  <a:pt x="11626" y="8900"/>
                  <a:pt x="11594" y="8806"/>
                  <a:pt x="11468" y="8743"/>
                </a:cubicBezTo>
                <a:cubicBezTo>
                  <a:pt x="11437" y="8648"/>
                  <a:pt x="11531" y="8806"/>
                  <a:pt x="9546" y="6758"/>
                </a:cubicBezTo>
                <a:lnTo>
                  <a:pt x="12602" y="3702"/>
                </a:lnTo>
                <a:cubicBezTo>
                  <a:pt x="12760" y="3544"/>
                  <a:pt x="12760" y="3261"/>
                  <a:pt x="12602" y="3103"/>
                </a:cubicBezTo>
                <a:lnTo>
                  <a:pt x="9704" y="173"/>
                </a:lnTo>
                <a:cubicBezTo>
                  <a:pt x="9625" y="95"/>
                  <a:pt x="9515" y="55"/>
                  <a:pt x="9405" y="55"/>
                </a:cubicBezTo>
                <a:cubicBezTo>
                  <a:pt x="9294" y="55"/>
                  <a:pt x="9184" y="95"/>
                  <a:pt x="9105" y="173"/>
                </a:cubicBezTo>
                <a:lnTo>
                  <a:pt x="7656" y="1654"/>
                </a:lnTo>
                <a:lnTo>
                  <a:pt x="7530" y="1749"/>
                </a:lnTo>
                <a:lnTo>
                  <a:pt x="6049" y="3261"/>
                </a:lnTo>
                <a:lnTo>
                  <a:pt x="3214" y="425"/>
                </a:lnTo>
                <a:cubicBezTo>
                  <a:pt x="2930" y="142"/>
                  <a:pt x="2560" y="0"/>
                  <a:pt x="21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1" name="Google Shape;1781;g12fcd28be54_3_114"/>
          <p:cNvSpPr/>
          <p:nvPr/>
        </p:nvSpPr>
        <p:spPr>
          <a:xfrm>
            <a:off x="942465" y="2929287"/>
            <a:ext cx="380241" cy="318104"/>
          </a:xfrm>
          <a:custGeom>
            <a:rect b="b" l="l" r="r" t="t"/>
            <a:pathLst>
              <a:path extrusionOk="0" h="10807" w="12918">
                <a:moveTo>
                  <a:pt x="10807" y="851"/>
                </a:moveTo>
                <a:cubicBezTo>
                  <a:pt x="10366" y="1608"/>
                  <a:pt x="10366" y="2584"/>
                  <a:pt x="10807" y="3340"/>
                </a:cubicBezTo>
                <a:lnTo>
                  <a:pt x="2332" y="3340"/>
                </a:lnTo>
                <a:cubicBezTo>
                  <a:pt x="1765" y="3340"/>
                  <a:pt x="1293" y="2962"/>
                  <a:pt x="1135" y="2458"/>
                </a:cubicBezTo>
                <a:cubicBezTo>
                  <a:pt x="915" y="1671"/>
                  <a:pt x="1513" y="851"/>
                  <a:pt x="2332" y="851"/>
                </a:cubicBezTo>
                <a:close/>
                <a:moveTo>
                  <a:pt x="8822" y="4159"/>
                </a:moveTo>
                <a:lnTo>
                  <a:pt x="8822" y="6648"/>
                </a:lnTo>
                <a:lnTo>
                  <a:pt x="1891" y="6648"/>
                </a:lnTo>
                <a:lnTo>
                  <a:pt x="1891" y="4159"/>
                </a:lnTo>
                <a:close/>
                <a:moveTo>
                  <a:pt x="10524" y="4159"/>
                </a:moveTo>
                <a:lnTo>
                  <a:pt x="10524" y="6648"/>
                </a:lnTo>
                <a:lnTo>
                  <a:pt x="9704" y="6648"/>
                </a:lnTo>
                <a:lnTo>
                  <a:pt x="9704" y="4159"/>
                </a:lnTo>
                <a:close/>
                <a:moveTo>
                  <a:pt x="12130" y="4159"/>
                </a:moveTo>
                <a:lnTo>
                  <a:pt x="12130" y="6648"/>
                </a:lnTo>
                <a:lnTo>
                  <a:pt x="11343" y="6648"/>
                </a:lnTo>
                <a:lnTo>
                  <a:pt x="11343" y="4159"/>
                </a:lnTo>
                <a:close/>
                <a:moveTo>
                  <a:pt x="1986" y="7467"/>
                </a:moveTo>
                <a:lnTo>
                  <a:pt x="1986" y="9956"/>
                </a:lnTo>
                <a:lnTo>
                  <a:pt x="1104" y="9956"/>
                </a:lnTo>
                <a:lnTo>
                  <a:pt x="1104" y="7467"/>
                </a:lnTo>
                <a:close/>
                <a:moveTo>
                  <a:pt x="3624" y="7467"/>
                </a:moveTo>
                <a:lnTo>
                  <a:pt x="3624" y="9956"/>
                </a:lnTo>
                <a:lnTo>
                  <a:pt x="2805" y="9956"/>
                </a:lnTo>
                <a:lnTo>
                  <a:pt x="2805" y="7467"/>
                </a:lnTo>
                <a:close/>
                <a:moveTo>
                  <a:pt x="11311" y="7467"/>
                </a:moveTo>
                <a:lnTo>
                  <a:pt x="11311" y="9956"/>
                </a:lnTo>
                <a:lnTo>
                  <a:pt x="4443" y="9956"/>
                </a:lnTo>
                <a:lnTo>
                  <a:pt x="4443" y="7467"/>
                </a:lnTo>
                <a:close/>
                <a:moveTo>
                  <a:pt x="2364" y="1"/>
                </a:moveTo>
                <a:cubicBezTo>
                  <a:pt x="1671" y="1"/>
                  <a:pt x="1041" y="379"/>
                  <a:pt x="631" y="914"/>
                </a:cubicBezTo>
                <a:cubicBezTo>
                  <a:pt x="1" y="1828"/>
                  <a:pt x="253" y="3088"/>
                  <a:pt x="1104" y="3718"/>
                </a:cubicBezTo>
                <a:lnTo>
                  <a:pt x="1104" y="6648"/>
                </a:lnTo>
                <a:lnTo>
                  <a:pt x="694" y="6648"/>
                </a:lnTo>
                <a:cubicBezTo>
                  <a:pt x="442" y="6648"/>
                  <a:pt x="284" y="6837"/>
                  <a:pt x="284" y="7058"/>
                </a:cubicBezTo>
                <a:lnTo>
                  <a:pt x="284" y="10366"/>
                </a:lnTo>
                <a:cubicBezTo>
                  <a:pt x="284" y="10618"/>
                  <a:pt x="473" y="10807"/>
                  <a:pt x="694" y="10807"/>
                </a:cubicBezTo>
                <a:lnTo>
                  <a:pt x="11721" y="10807"/>
                </a:lnTo>
                <a:cubicBezTo>
                  <a:pt x="11941" y="10807"/>
                  <a:pt x="12130" y="10618"/>
                  <a:pt x="12130" y="10366"/>
                </a:cubicBezTo>
                <a:lnTo>
                  <a:pt x="12130" y="7499"/>
                </a:lnTo>
                <a:lnTo>
                  <a:pt x="12540" y="7499"/>
                </a:lnTo>
                <a:cubicBezTo>
                  <a:pt x="12760" y="7499"/>
                  <a:pt x="12918" y="7310"/>
                  <a:pt x="12918" y="7058"/>
                </a:cubicBezTo>
                <a:lnTo>
                  <a:pt x="12918" y="3750"/>
                </a:lnTo>
                <a:cubicBezTo>
                  <a:pt x="12918" y="3529"/>
                  <a:pt x="12760" y="3340"/>
                  <a:pt x="12540" y="3340"/>
                </a:cubicBezTo>
                <a:lnTo>
                  <a:pt x="11878" y="3340"/>
                </a:lnTo>
                <a:cubicBezTo>
                  <a:pt x="11091" y="2647"/>
                  <a:pt x="11122" y="1387"/>
                  <a:pt x="11973" y="757"/>
                </a:cubicBezTo>
                <a:cubicBezTo>
                  <a:pt x="12256" y="536"/>
                  <a:pt x="12130" y="64"/>
                  <a:pt x="1178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2" name="Google Shape;1782;g12fcd28be54_3_114"/>
          <p:cNvSpPr/>
          <p:nvPr/>
        </p:nvSpPr>
        <p:spPr>
          <a:xfrm>
            <a:off x="939684" y="4011775"/>
            <a:ext cx="385805" cy="374678"/>
          </a:xfrm>
          <a:custGeom>
            <a:rect b="b" l="l" r="r" t="t"/>
            <a:pathLst>
              <a:path extrusionOk="0" h="12729" w="13107">
                <a:moveTo>
                  <a:pt x="10240" y="838"/>
                </a:moveTo>
                <a:cubicBezTo>
                  <a:pt x="10457" y="838"/>
                  <a:pt x="10681" y="882"/>
                  <a:pt x="10902" y="977"/>
                </a:cubicBezTo>
                <a:cubicBezTo>
                  <a:pt x="11752" y="1323"/>
                  <a:pt x="12130" y="2332"/>
                  <a:pt x="11784" y="3151"/>
                </a:cubicBezTo>
                <a:cubicBezTo>
                  <a:pt x="11505" y="3793"/>
                  <a:pt x="10877" y="4159"/>
                  <a:pt x="10226" y="4159"/>
                </a:cubicBezTo>
                <a:cubicBezTo>
                  <a:pt x="9920" y="4159"/>
                  <a:pt x="9609" y="4078"/>
                  <a:pt x="9326" y="3907"/>
                </a:cubicBezTo>
                <a:cubicBezTo>
                  <a:pt x="8917" y="3592"/>
                  <a:pt x="8602" y="3056"/>
                  <a:pt x="8602" y="2521"/>
                </a:cubicBezTo>
                <a:cubicBezTo>
                  <a:pt x="8627" y="1538"/>
                  <a:pt x="9377" y="838"/>
                  <a:pt x="10240" y="838"/>
                </a:cubicBezTo>
                <a:close/>
                <a:moveTo>
                  <a:pt x="11059" y="4852"/>
                </a:moveTo>
                <a:lnTo>
                  <a:pt x="11059" y="5990"/>
                </a:lnTo>
                <a:lnTo>
                  <a:pt x="10555" y="5514"/>
                </a:lnTo>
                <a:cubicBezTo>
                  <a:pt x="10476" y="5435"/>
                  <a:pt x="10366" y="5395"/>
                  <a:pt x="10256" y="5395"/>
                </a:cubicBezTo>
                <a:cubicBezTo>
                  <a:pt x="10146" y="5395"/>
                  <a:pt x="10035" y="5435"/>
                  <a:pt x="9957" y="5514"/>
                </a:cubicBezTo>
                <a:lnTo>
                  <a:pt x="9421" y="6049"/>
                </a:lnTo>
                <a:lnTo>
                  <a:pt x="9421" y="4852"/>
                </a:lnTo>
                <a:cubicBezTo>
                  <a:pt x="9673" y="4946"/>
                  <a:pt x="9949" y="4994"/>
                  <a:pt x="10228" y="4994"/>
                </a:cubicBezTo>
                <a:cubicBezTo>
                  <a:pt x="10508" y="4994"/>
                  <a:pt x="10791" y="4946"/>
                  <a:pt x="11059" y="4852"/>
                </a:cubicBezTo>
                <a:close/>
                <a:moveTo>
                  <a:pt x="11847" y="11027"/>
                </a:moveTo>
                <a:cubicBezTo>
                  <a:pt x="11658" y="11531"/>
                  <a:pt x="11217" y="11846"/>
                  <a:pt x="10681" y="11846"/>
                </a:cubicBezTo>
                <a:lnTo>
                  <a:pt x="3782" y="11846"/>
                </a:lnTo>
                <a:cubicBezTo>
                  <a:pt x="3971" y="11625"/>
                  <a:pt x="4097" y="11342"/>
                  <a:pt x="4128" y="11027"/>
                </a:cubicBezTo>
                <a:close/>
                <a:moveTo>
                  <a:pt x="8444" y="851"/>
                </a:moveTo>
                <a:cubicBezTo>
                  <a:pt x="7531" y="1890"/>
                  <a:pt x="7594" y="3466"/>
                  <a:pt x="8633" y="4379"/>
                </a:cubicBezTo>
                <a:lnTo>
                  <a:pt x="8633" y="7089"/>
                </a:lnTo>
                <a:cubicBezTo>
                  <a:pt x="8633" y="7246"/>
                  <a:pt x="8759" y="7404"/>
                  <a:pt x="8854" y="7467"/>
                </a:cubicBezTo>
                <a:cubicBezTo>
                  <a:pt x="8916" y="7504"/>
                  <a:pt x="8978" y="7522"/>
                  <a:pt x="9038" y="7522"/>
                </a:cubicBezTo>
                <a:cubicBezTo>
                  <a:pt x="9131" y="7522"/>
                  <a:pt x="9219" y="7480"/>
                  <a:pt x="9295" y="7404"/>
                </a:cubicBezTo>
                <a:lnTo>
                  <a:pt x="10240" y="6459"/>
                </a:lnTo>
                <a:lnTo>
                  <a:pt x="10240" y="10271"/>
                </a:lnTo>
                <a:lnTo>
                  <a:pt x="3782" y="10271"/>
                </a:lnTo>
                <a:cubicBezTo>
                  <a:pt x="3752" y="10262"/>
                  <a:pt x="3724" y="10258"/>
                  <a:pt x="3697" y="10258"/>
                </a:cubicBezTo>
                <a:cubicBezTo>
                  <a:pt x="3522" y="10258"/>
                  <a:pt x="3404" y="10426"/>
                  <a:pt x="3404" y="10617"/>
                </a:cubicBezTo>
                <a:cubicBezTo>
                  <a:pt x="3404" y="11331"/>
                  <a:pt x="2805" y="11880"/>
                  <a:pt x="2143" y="11880"/>
                </a:cubicBezTo>
                <a:cubicBezTo>
                  <a:pt x="1987" y="11880"/>
                  <a:pt x="1827" y="11849"/>
                  <a:pt x="1671" y="11783"/>
                </a:cubicBezTo>
                <a:cubicBezTo>
                  <a:pt x="1293" y="11625"/>
                  <a:pt x="1072" y="11342"/>
                  <a:pt x="946" y="10995"/>
                </a:cubicBezTo>
                <a:cubicBezTo>
                  <a:pt x="883" y="10743"/>
                  <a:pt x="915" y="10617"/>
                  <a:pt x="915" y="10302"/>
                </a:cubicBezTo>
                <a:lnTo>
                  <a:pt x="915" y="851"/>
                </a:lnTo>
                <a:close/>
                <a:moveTo>
                  <a:pt x="442" y="0"/>
                </a:moveTo>
                <a:cubicBezTo>
                  <a:pt x="190" y="0"/>
                  <a:pt x="1" y="189"/>
                  <a:pt x="1" y="441"/>
                </a:cubicBezTo>
                <a:lnTo>
                  <a:pt x="1" y="10617"/>
                </a:lnTo>
                <a:cubicBezTo>
                  <a:pt x="1" y="11783"/>
                  <a:pt x="946" y="12728"/>
                  <a:pt x="2080" y="12728"/>
                </a:cubicBezTo>
                <a:lnTo>
                  <a:pt x="10650" y="12728"/>
                </a:lnTo>
                <a:cubicBezTo>
                  <a:pt x="11784" y="12728"/>
                  <a:pt x="12729" y="11783"/>
                  <a:pt x="12729" y="10617"/>
                </a:cubicBezTo>
                <a:cubicBezTo>
                  <a:pt x="12760" y="10397"/>
                  <a:pt x="12571" y="10208"/>
                  <a:pt x="12319" y="10208"/>
                </a:cubicBezTo>
                <a:lnTo>
                  <a:pt x="11122" y="10208"/>
                </a:lnTo>
                <a:lnTo>
                  <a:pt x="11122" y="7215"/>
                </a:lnTo>
                <a:lnTo>
                  <a:pt x="11217" y="7309"/>
                </a:lnTo>
                <a:cubicBezTo>
                  <a:pt x="11301" y="7393"/>
                  <a:pt x="11413" y="7435"/>
                  <a:pt x="11515" y="7435"/>
                </a:cubicBezTo>
                <a:cubicBezTo>
                  <a:pt x="11567" y="7435"/>
                  <a:pt x="11616" y="7425"/>
                  <a:pt x="11658" y="7404"/>
                </a:cubicBezTo>
                <a:cubicBezTo>
                  <a:pt x="11815" y="7309"/>
                  <a:pt x="11910" y="7215"/>
                  <a:pt x="11910" y="6994"/>
                </a:cubicBezTo>
                <a:lnTo>
                  <a:pt x="11910" y="4285"/>
                </a:lnTo>
                <a:cubicBezTo>
                  <a:pt x="13107" y="3214"/>
                  <a:pt x="12950" y="1292"/>
                  <a:pt x="11626" y="378"/>
                </a:cubicBezTo>
                <a:cubicBezTo>
                  <a:pt x="11437" y="221"/>
                  <a:pt x="11154" y="126"/>
                  <a:pt x="10902" y="63"/>
                </a:cubicBezTo>
                <a:cubicBezTo>
                  <a:pt x="10839" y="0"/>
                  <a:pt x="10744" y="0"/>
                  <a:pt x="1065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83" name="Google Shape;1783;g12fcd28be54_3_114"/>
          <p:cNvGrpSpPr/>
          <p:nvPr/>
        </p:nvGrpSpPr>
        <p:grpSpPr>
          <a:xfrm rot="5400000">
            <a:off x="7142976" y="770218"/>
            <a:ext cx="291050" cy="657525"/>
            <a:chOff x="7875018" y="1882075"/>
            <a:chExt cx="291050" cy="657525"/>
          </a:xfrm>
        </p:grpSpPr>
        <p:sp>
          <p:nvSpPr>
            <p:cNvPr id="1784" name="Google Shape;1784;g12fcd28be54_3_114"/>
            <p:cNvSpPr/>
            <p:nvPr/>
          </p:nvSpPr>
          <p:spPr>
            <a:xfrm>
              <a:off x="7875018" y="1882075"/>
              <a:ext cx="291050" cy="291825"/>
            </a:xfrm>
            <a:custGeom>
              <a:rect b="b" l="l" r="r" t="t"/>
              <a:pathLst>
                <a:path extrusionOk="0" h="11673" w="11642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g12fcd28be54_3_114"/>
            <p:cNvSpPr/>
            <p:nvPr/>
          </p:nvSpPr>
          <p:spPr>
            <a:xfrm>
              <a:off x="7875018" y="2247775"/>
              <a:ext cx="291050" cy="291825"/>
            </a:xfrm>
            <a:custGeom>
              <a:rect b="b" l="l" r="r" t="t"/>
              <a:pathLst>
                <a:path extrusionOk="0" h="11673" w="11642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6" name="Google Shape;1786;g12fcd28be54_3_114"/>
          <p:cNvSpPr txBox="1"/>
          <p:nvPr/>
        </p:nvSpPr>
        <p:spPr>
          <a:xfrm>
            <a:off x="110375" y="143500"/>
            <a:ext cx="38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Char char="●"/>
            </a:pPr>
            <a:r>
              <a:t/>
            </a:r>
            <a:endParaRPr sz="3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1" name="Google Shape;1791;p8"/>
          <p:cNvGrpSpPr/>
          <p:nvPr/>
        </p:nvGrpSpPr>
        <p:grpSpPr>
          <a:xfrm>
            <a:off x="1126517" y="1483050"/>
            <a:ext cx="6890965" cy="2177374"/>
            <a:chOff x="494881" y="1057250"/>
            <a:chExt cx="6890965" cy="2177374"/>
          </a:xfrm>
        </p:grpSpPr>
        <p:sp>
          <p:nvSpPr>
            <p:cNvPr id="1792" name="Google Shape;1792;p8"/>
            <p:cNvSpPr/>
            <p:nvPr/>
          </p:nvSpPr>
          <p:spPr>
            <a:xfrm>
              <a:off x="495026" y="1057250"/>
              <a:ext cx="6890820" cy="2177374"/>
            </a:xfrm>
            <a:custGeom>
              <a:rect b="b" l="l" r="r" t="t"/>
              <a:pathLst>
                <a:path extrusionOk="0" h="49424" w="99972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8"/>
            <p:cNvSpPr/>
            <p:nvPr/>
          </p:nvSpPr>
          <p:spPr>
            <a:xfrm flipH="1">
              <a:off x="494881" y="1057250"/>
              <a:ext cx="6890820" cy="270554"/>
            </a:xfrm>
            <a:custGeom>
              <a:rect b="b" l="l" r="r" t="t"/>
              <a:pathLst>
                <a:path extrusionOk="0" h="9029" w="99972">
                  <a:moveTo>
                    <a:pt x="0" y="1"/>
                  </a:moveTo>
                  <a:lnTo>
                    <a:pt x="0" y="9028"/>
                  </a:lnTo>
                  <a:lnTo>
                    <a:pt x="99972" y="9028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94" name="Google Shape;1794;p8"/>
            <p:cNvGrpSpPr/>
            <p:nvPr/>
          </p:nvGrpSpPr>
          <p:grpSpPr>
            <a:xfrm flipH="1">
              <a:off x="559172" y="1122848"/>
              <a:ext cx="560767" cy="139276"/>
              <a:chOff x="4771000" y="1122848"/>
              <a:chExt cx="560767" cy="139276"/>
            </a:xfrm>
          </p:grpSpPr>
          <p:grpSp>
            <p:nvGrpSpPr>
              <p:cNvPr id="1795" name="Google Shape;1795;p8"/>
              <p:cNvGrpSpPr/>
              <p:nvPr/>
            </p:nvGrpSpPr>
            <p:grpSpPr>
              <a:xfrm>
                <a:off x="5192567" y="1122848"/>
                <a:ext cx="139200" cy="139200"/>
                <a:chOff x="5192567" y="1122848"/>
                <a:chExt cx="139200" cy="139200"/>
              </a:xfrm>
            </p:grpSpPr>
            <p:sp>
              <p:nvSpPr>
                <p:cNvPr id="1796" name="Google Shape;1796;p8"/>
                <p:cNvSpPr/>
                <p:nvPr/>
              </p:nvSpPr>
              <p:spPr>
                <a:xfrm>
                  <a:off x="5192567" y="1122848"/>
                  <a:ext cx="139200" cy="1392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7" name="Google Shape;1797;p8"/>
                <p:cNvSpPr/>
                <p:nvPr/>
              </p:nvSpPr>
              <p:spPr>
                <a:xfrm rot="5400000">
                  <a:off x="5234842" y="1164441"/>
                  <a:ext cx="54682" cy="54682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8" name="Google Shape;1798;p8"/>
                <p:cNvSpPr/>
                <p:nvPr/>
              </p:nvSpPr>
              <p:spPr>
                <a:xfrm rot="5400000">
                  <a:off x="5234842" y="1164441"/>
                  <a:ext cx="54682" cy="54682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" y="0"/>
                      </a:moveTo>
                      <a:lnTo>
                        <a:pt x="1824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99" name="Google Shape;1799;p8"/>
              <p:cNvGrpSpPr/>
              <p:nvPr/>
            </p:nvGrpSpPr>
            <p:grpSpPr>
              <a:xfrm>
                <a:off x="4771000" y="1122849"/>
                <a:ext cx="139200" cy="139200"/>
                <a:chOff x="5192500" y="1122925"/>
                <a:chExt cx="139200" cy="139200"/>
              </a:xfrm>
            </p:grpSpPr>
            <p:sp>
              <p:nvSpPr>
                <p:cNvPr id="1800" name="Google Shape;1800;p8"/>
                <p:cNvSpPr/>
                <p:nvPr/>
              </p:nvSpPr>
              <p:spPr>
                <a:xfrm>
                  <a:off x="5192500" y="1122925"/>
                  <a:ext cx="139200" cy="1392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1" name="Google Shape;1801;p8"/>
                <p:cNvSpPr/>
                <p:nvPr/>
              </p:nvSpPr>
              <p:spPr>
                <a:xfrm rot="2700000">
                  <a:off x="5234299" y="1164701"/>
                  <a:ext cx="54684" cy="54684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02" name="Google Shape;1802;p8"/>
              <p:cNvGrpSpPr/>
              <p:nvPr/>
            </p:nvGrpSpPr>
            <p:grpSpPr>
              <a:xfrm>
                <a:off x="4981783" y="1122924"/>
                <a:ext cx="139200" cy="139200"/>
                <a:chOff x="4981783" y="1122924"/>
                <a:chExt cx="139200" cy="139200"/>
              </a:xfrm>
            </p:grpSpPr>
            <p:sp>
              <p:nvSpPr>
                <p:cNvPr id="1803" name="Google Shape;1803;p8"/>
                <p:cNvSpPr/>
                <p:nvPr/>
              </p:nvSpPr>
              <p:spPr>
                <a:xfrm>
                  <a:off x="4981783" y="1122924"/>
                  <a:ext cx="139200" cy="1392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4" name="Google Shape;1804;p8"/>
                <p:cNvSpPr/>
                <p:nvPr/>
              </p:nvSpPr>
              <p:spPr>
                <a:xfrm>
                  <a:off x="5026333" y="1167474"/>
                  <a:ext cx="50100" cy="50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805" name="Google Shape;1805;p8"/>
          <p:cNvSpPr/>
          <p:nvPr/>
        </p:nvSpPr>
        <p:spPr>
          <a:xfrm flipH="1">
            <a:off x="874788" y="2054579"/>
            <a:ext cx="1313100" cy="13131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6" name="Google Shape;1806;p8"/>
          <p:cNvSpPr txBox="1"/>
          <p:nvPr>
            <p:ph type="title"/>
          </p:nvPr>
        </p:nvSpPr>
        <p:spPr>
          <a:xfrm>
            <a:off x="2349850" y="2011350"/>
            <a:ext cx="55152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/>
              <a:t>EJERCICIO 2</a:t>
            </a:r>
            <a:endParaRPr/>
          </a:p>
        </p:txBody>
      </p:sp>
      <p:sp>
        <p:nvSpPr>
          <p:cNvPr id="1807" name="Google Shape;1807;p8"/>
          <p:cNvSpPr txBox="1"/>
          <p:nvPr>
            <p:ph idx="2" type="title"/>
          </p:nvPr>
        </p:nvSpPr>
        <p:spPr>
          <a:xfrm>
            <a:off x="874788" y="2247779"/>
            <a:ext cx="13131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08" name="Google Shape;1808;p8"/>
          <p:cNvSpPr txBox="1"/>
          <p:nvPr>
            <p:ph idx="1" type="subTitle"/>
          </p:nvPr>
        </p:nvSpPr>
        <p:spPr>
          <a:xfrm>
            <a:off x="2349851" y="2974375"/>
            <a:ext cx="55152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Red de Hopfield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3" name="Google Shape;1813;g12fcd28be54_0_574"/>
          <p:cNvGrpSpPr/>
          <p:nvPr/>
        </p:nvGrpSpPr>
        <p:grpSpPr>
          <a:xfrm rot="-5400000">
            <a:off x="516717" y="2552612"/>
            <a:ext cx="1023225" cy="291050"/>
            <a:chOff x="7503213" y="706981"/>
            <a:chExt cx="1023225" cy="291050"/>
          </a:xfrm>
        </p:grpSpPr>
        <p:sp>
          <p:nvSpPr>
            <p:cNvPr id="1814" name="Google Shape;1814;g12fcd28be54_0_574"/>
            <p:cNvSpPr/>
            <p:nvPr/>
          </p:nvSpPr>
          <p:spPr>
            <a:xfrm rot="5400000">
              <a:off x="8235001" y="706593"/>
              <a:ext cx="291050" cy="291825"/>
            </a:xfrm>
            <a:custGeom>
              <a:rect b="b" l="l" r="r" t="t"/>
              <a:pathLst>
                <a:path extrusionOk="0" h="11673" w="11642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g12fcd28be54_0_574"/>
            <p:cNvSpPr/>
            <p:nvPr/>
          </p:nvSpPr>
          <p:spPr>
            <a:xfrm rot="5400000">
              <a:off x="7869301" y="706593"/>
              <a:ext cx="291050" cy="291825"/>
            </a:xfrm>
            <a:custGeom>
              <a:rect b="b" l="l" r="r" t="t"/>
              <a:pathLst>
                <a:path extrusionOk="0" h="11673" w="11642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g12fcd28be54_0_574"/>
            <p:cNvSpPr/>
            <p:nvPr/>
          </p:nvSpPr>
          <p:spPr>
            <a:xfrm rot="5400000">
              <a:off x="7503601" y="706593"/>
              <a:ext cx="291050" cy="291825"/>
            </a:xfrm>
            <a:custGeom>
              <a:rect b="b" l="l" r="r" t="t"/>
              <a:pathLst>
                <a:path extrusionOk="0" h="11673" w="11642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7" name="Google Shape;1817;g12fcd28be54_0_574"/>
          <p:cNvGrpSpPr/>
          <p:nvPr/>
        </p:nvGrpSpPr>
        <p:grpSpPr>
          <a:xfrm>
            <a:off x="7947594" y="539500"/>
            <a:ext cx="867288" cy="1053983"/>
            <a:chOff x="7975155" y="539490"/>
            <a:chExt cx="763525" cy="927883"/>
          </a:xfrm>
        </p:grpSpPr>
        <p:grpSp>
          <p:nvGrpSpPr>
            <p:cNvPr id="1818" name="Google Shape;1818;g12fcd28be54_0_574"/>
            <p:cNvGrpSpPr/>
            <p:nvPr/>
          </p:nvGrpSpPr>
          <p:grpSpPr>
            <a:xfrm>
              <a:off x="7975155" y="683242"/>
              <a:ext cx="619774" cy="784131"/>
              <a:chOff x="1036750" y="2657625"/>
              <a:chExt cx="699125" cy="884525"/>
            </a:xfrm>
          </p:grpSpPr>
          <p:sp>
            <p:nvSpPr>
              <p:cNvPr id="1819" name="Google Shape;1819;g12fcd28be54_0_574"/>
              <p:cNvSpPr/>
              <p:nvPr/>
            </p:nvSpPr>
            <p:spPr>
              <a:xfrm>
                <a:off x="1036750" y="2657625"/>
                <a:ext cx="699125" cy="884525"/>
              </a:xfrm>
              <a:custGeom>
                <a:rect b="b" l="l" r="r" t="t"/>
                <a:pathLst>
                  <a:path extrusionOk="0" h="35381" w="27965">
                    <a:moveTo>
                      <a:pt x="1" y="0"/>
                    </a:moveTo>
                    <a:lnTo>
                      <a:pt x="1" y="35381"/>
                    </a:lnTo>
                    <a:lnTo>
                      <a:pt x="27965" y="35381"/>
                    </a:lnTo>
                    <a:lnTo>
                      <a:pt x="27965" y="6718"/>
                    </a:lnTo>
                    <a:lnTo>
                      <a:pt x="22038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0" name="Google Shape;1820;g12fcd28be54_0_574"/>
              <p:cNvSpPr/>
              <p:nvPr/>
            </p:nvSpPr>
            <p:spPr>
              <a:xfrm>
                <a:off x="1587675" y="2657625"/>
                <a:ext cx="148200" cy="167950"/>
              </a:xfrm>
              <a:custGeom>
                <a:rect b="b" l="l" r="r" t="t"/>
                <a:pathLst>
                  <a:path extrusionOk="0" h="6718" w="5928">
                    <a:moveTo>
                      <a:pt x="1" y="0"/>
                    </a:moveTo>
                    <a:lnTo>
                      <a:pt x="1" y="6718"/>
                    </a:lnTo>
                    <a:lnTo>
                      <a:pt x="5928" y="671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 cap="rnd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1" name="Google Shape;1821;g12fcd28be54_0_574"/>
              <p:cNvSpPr/>
              <p:nvPr/>
            </p:nvSpPr>
            <p:spPr>
              <a:xfrm>
                <a:off x="1162150" y="2871925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2" name="Google Shape;1822;g12fcd28be54_0_574"/>
              <p:cNvSpPr/>
              <p:nvPr/>
            </p:nvSpPr>
            <p:spPr>
              <a:xfrm>
                <a:off x="1162150" y="2928150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3" name="Google Shape;1823;g12fcd28be54_0_574"/>
              <p:cNvSpPr/>
              <p:nvPr/>
            </p:nvSpPr>
            <p:spPr>
              <a:xfrm>
                <a:off x="1162150" y="2984375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4" name="Google Shape;1824;g12fcd28be54_0_574"/>
              <p:cNvSpPr/>
              <p:nvPr/>
            </p:nvSpPr>
            <p:spPr>
              <a:xfrm>
                <a:off x="1162150" y="3040600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5" name="Google Shape;1825;g12fcd28be54_0_574"/>
              <p:cNvSpPr/>
              <p:nvPr/>
            </p:nvSpPr>
            <p:spPr>
              <a:xfrm>
                <a:off x="1162150" y="3096850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6" name="Google Shape;1826;g12fcd28be54_0_574"/>
              <p:cNvSpPr/>
              <p:nvPr/>
            </p:nvSpPr>
            <p:spPr>
              <a:xfrm>
                <a:off x="1162150" y="3153075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7" name="Google Shape;1827;g12fcd28be54_0_574"/>
              <p:cNvSpPr/>
              <p:nvPr/>
            </p:nvSpPr>
            <p:spPr>
              <a:xfrm>
                <a:off x="1162150" y="3208550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8" name="Google Shape;1828;g12fcd28be54_0_574"/>
              <p:cNvSpPr/>
              <p:nvPr/>
            </p:nvSpPr>
            <p:spPr>
              <a:xfrm>
                <a:off x="1162150" y="3264775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9" name="Google Shape;1829;g12fcd28be54_0_574"/>
              <p:cNvSpPr/>
              <p:nvPr/>
            </p:nvSpPr>
            <p:spPr>
              <a:xfrm>
                <a:off x="1162150" y="3321000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0" name="Google Shape;1830;g12fcd28be54_0_574"/>
              <p:cNvSpPr/>
              <p:nvPr/>
            </p:nvSpPr>
            <p:spPr>
              <a:xfrm>
                <a:off x="1162150" y="3377250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1" name="Google Shape;1831;g12fcd28be54_0_574"/>
              <p:cNvSpPr/>
              <p:nvPr/>
            </p:nvSpPr>
            <p:spPr>
              <a:xfrm>
                <a:off x="1162150" y="3433475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2" name="Google Shape;1832;g12fcd28be54_0_574"/>
            <p:cNvGrpSpPr/>
            <p:nvPr/>
          </p:nvGrpSpPr>
          <p:grpSpPr>
            <a:xfrm>
              <a:off x="8051355" y="607042"/>
              <a:ext cx="619774" cy="784131"/>
              <a:chOff x="1036750" y="2657625"/>
              <a:chExt cx="699125" cy="884525"/>
            </a:xfrm>
          </p:grpSpPr>
          <p:sp>
            <p:nvSpPr>
              <p:cNvPr id="1833" name="Google Shape;1833;g12fcd28be54_0_574"/>
              <p:cNvSpPr/>
              <p:nvPr/>
            </p:nvSpPr>
            <p:spPr>
              <a:xfrm>
                <a:off x="1036750" y="2657625"/>
                <a:ext cx="699125" cy="884525"/>
              </a:xfrm>
              <a:custGeom>
                <a:rect b="b" l="l" r="r" t="t"/>
                <a:pathLst>
                  <a:path extrusionOk="0" h="35381" w="27965">
                    <a:moveTo>
                      <a:pt x="1" y="0"/>
                    </a:moveTo>
                    <a:lnTo>
                      <a:pt x="1" y="35381"/>
                    </a:lnTo>
                    <a:lnTo>
                      <a:pt x="27965" y="35381"/>
                    </a:lnTo>
                    <a:lnTo>
                      <a:pt x="27965" y="6718"/>
                    </a:lnTo>
                    <a:lnTo>
                      <a:pt x="22038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4" name="Google Shape;1834;g12fcd28be54_0_574"/>
              <p:cNvSpPr/>
              <p:nvPr/>
            </p:nvSpPr>
            <p:spPr>
              <a:xfrm>
                <a:off x="1587675" y="2657625"/>
                <a:ext cx="148200" cy="167950"/>
              </a:xfrm>
              <a:custGeom>
                <a:rect b="b" l="l" r="r" t="t"/>
                <a:pathLst>
                  <a:path extrusionOk="0" h="6718" w="5928">
                    <a:moveTo>
                      <a:pt x="1" y="0"/>
                    </a:moveTo>
                    <a:lnTo>
                      <a:pt x="1" y="6718"/>
                    </a:lnTo>
                    <a:lnTo>
                      <a:pt x="5928" y="671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 cap="rnd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5" name="Google Shape;1835;g12fcd28be54_0_574"/>
              <p:cNvSpPr/>
              <p:nvPr/>
            </p:nvSpPr>
            <p:spPr>
              <a:xfrm>
                <a:off x="1162150" y="2871925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6" name="Google Shape;1836;g12fcd28be54_0_574"/>
              <p:cNvSpPr/>
              <p:nvPr/>
            </p:nvSpPr>
            <p:spPr>
              <a:xfrm>
                <a:off x="1162150" y="2928150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7" name="Google Shape;1837;g12fcd28be54_0_574"/>
              <p:cNvSpPr/>
              <p:nvPr/>
            </p:nvSpPr>
            <p:spPr>
              <a:xfrm>
                <a:off x="1162150" y="2984375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8" name="Google Shape;1838;g12fcd28be54_0_574"/>
              <p:cNvSpPr/>
              <p:nvPr/>
            </p:nvSpPr>
            <p:spPr>
              <a:xfrm>
                <a:off x="1162150" y="3040600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9" name="Google Shape;1839;g12fcd28be54_0_574"/>
              <p:cNvSpPr/>
              <p:nvPr/>
            </p:nvSpPr>
            <p:spPr>
              <a:xfrm>
                <a:off x="1162150" y="3096850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0" name="Google Shape;1840;g12fcd28be54_0_574"/>
              <p:cNvSpPr/>
              <p:nvPr/>
            </p:nvSpPr>
            <p:spPr>
              <a:xfrm>
                <a:off x="1162150" y="3153075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1" name="Google Shape;1841;g12fcd28be54_0_574"/>
              <p:cNvSpPr/>
              <p:nvPr/>
            </p:nvSpPr>
            <p:spPr>
              <a:xfrm>
                <a:off x="1162150" y="3208550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2" name="Google Shape;1842;g12fcd28be54_0_574"/>
              <p:cNvSpPr/>
              <p:nvPr/>
            </p:nvSpPr>
            <p:spPr>
              <a:xfrm>
                <a:off x="1162150" y="3264775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3" name="Google Shape;1843;g12fcd28be54_0_574"/>
              <p:cNvSpPr/>
              <p:nvPr/>
            </p:nvSpPr>
            <p:spPr>
              <a:xfrm>
                <a:off x="1162150" y="3321000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4" name="Google Shape;1844;g12fcd28be54_0_574"/>
              <p:cNvSpPr/>
              <p:nvPr/>
            </p:nvSpPr>
            <p:spPr>
              <a:xfrm>
                <a:off x="1162150" y="3377250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5" name="Google Shape;1845;g12fcd28be54_0_574"/>
              <p:cNvSpPr/>
              <p:nvPr/>
            </p:nvSpPr>
            <p:spPr>
              <a:xfrm>
                <a:off x="1162150" y="3433475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46" name="Google Shape;1846;g12fcd28be54_0_574"/>
            <p:cNvGrpSpPr/>
            <p:nvPr/>
          </p:nvGrpSpPr>
          <p:grpSpPr>
            <a:xfrm>
              <a:off x="8118906" y="539490"/>
              <a:ext cx="619774" cy="784131"/>
              <a:chOff x="1036750" y="2657625"/>
              <a:chExt cx="699125" cy="884525"/>
            </a:xfrm>
          </p:grpSpPr>
          <p:sp>
            <p:nvSpPr>
              <p:cNvPr id="1847" name="Google Shape;1847;g12fcd28be54_0_574"/>
              <p:cNvSpPr/>
              <p:nvPr/>
            </p:nvSpPr>
            <p:spPr>
              <a:xfrm>
                <a:off x="1036750" y="2657625"/>
                <a:ext cx="699125" cy="884525"/>
              </a:xfrm>
              <a:custGeom>
                <a:rect b="b" l="l" r="r" t="t"/>
                <a:pathLst>
                  <a:path extrusionOk="0" h="35381" w="27965">
                    <a:moveTo>
                      <a:pt x="1" y="0"/>
                    </a:moveTo>
                    <a:lnTo>
                      <a:pt x="1" y="35381"/>
                    </a:lnTo>
                    <a:lnTo>
                      <a:pt x="27965" y="35381"/>
                    </a:lnTo>
                    <a:lnTo>
                      <a:pt x="27965" y="6718"/>
                    </a:lnTo>
                    <a:lnTo>
                      <a:pt x="22038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8" name="Google Shape;1848;g12fcd28be54_0_574"/>
              <p:cNvSpPr/>
              <p:nvPr/>
            </p:nvSpPr>
            <p:spPr>
              <a:xfrm>
                <a:off x="1587675" y="2657625"/>
                <a:ext cx="148200" cy="167950"/>
              </a:xfrm>
              <a:custGeom>
                <a:rect b="b" l="l" r="r" t="t"/>
                <a:pathLst>
                  <a:path extrusionOk="0" h="6718" w="5928">
                    <a:moveTo>
                      <a:pt x="1" y="0"/>
                    </a:moveTo>
                    <a:lnTo>
                      <a:pt x="1" y="6718"/>
                    </a:lnTo>
                    <a:lnTo>
                      <a:pt x="5928" y="671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 cap="rnd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9" name="Google Shape;1849;g12fcd28be54_0_574"/>
              <p:cNvSpPr/>
              <p:nvPr/>
            </p:nvSpPr>
            <p:spPr>
              <a:xfrm>
                <a:off x="1162150" y="2871925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0" name="Google Shape;1850;g12fcd28be54_0_574"/>
              <p:cNvSpPr/>
              <p:nvPr/>
            </p:nvSpPr>
            <p:spPr>
              <a:xfrm>
                <a:off x="1162150" y="2928150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1" name="Google Shape;1851;g12fcd28be54_0_574"/>
              <p:cNvSpPr/>
              <p:nvPr/>
            </p:nvSpPr>
            <p:spPr>
              <a:xfrm>
                <a:off x="1162150" y="2984375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2" name="Google Shape;1852;g12fcd28be54_0_574"/>
              <p:cNvSpPr/>
              <p:nvPr/>
            </p:nvSpPr>
            <p:spPr>
              <a:xfrm>
                <a:off x="1162150" y="3040600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3" name="Google Shape;1853;g12fcd28be54_0_574"/>
              <p:cNvSpPr/>
              <p:nvPr/>
            </p:nvSpPr>
            <p:spPr>
              <a:xfrm>
                <a:off x="1162150" y="3096850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4" name="Google Shape;1854;g12fcd28be54_0_574"/>
              <p:cNvSpPr/>
              <p:nvPr/>
            </p:nvSpPr>
            <p:spPr>
              <a:xfrm>
                <a:off x="1162150" y="3153075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5" name="Google Shape;1855;g12fcd28be54_0_574"/>
              <p:cNvSpPr/>
              <p:nvPr/>
            </p:nvSpPr>
            <p:spPr>
              <a:xfrm>
                <a:off x="1162150" y="3208550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6" name="Google Shape;1856;g12fcd28be54_0_574"/>
              <p:cNvSpPr/>
              <p:nvPr/>
            </p:nvSpPr>
            <p:spPr>
              <a:xfrm>
                <a:off x="1162150" y="3264775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7" name="Google Shape;1857;g12fcd28be54_0_574"/>
              <p:cNvSpPr/>
              <p:nvPr/>
            </p:nvSpPr>
            <p:spPr>
              <a:xfrm>
                <a:off x="1162150" y="3321000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8" name="Google Shape;1858;g12fcd28be54_0_574"/>
              <p:cNvSpPr/>
              <p:nvPr/>
            </p:nvSpPr>
            <p:spPr>
              <a:xfrm>
                <a:off x="1162150" y="3377250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9" name="Google Shape;1859;g12fcd28be54_0_574"/>
              <p:cNvSpPr/>
              <p:nvPr/>
            </p:nvSpPr>
            <p:spPr>
              <a:xfrm>
                <a:off x="1162150" y="3433475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60" name="Google Shape;1860;g12fcd28be54_0_574"/>
          <p:cNvGrpSpPr/>
          <p:nvPr/>
        </p:nvGrpSpPr>
        <p:grpSpPr>
          <a:xfrm>
            <a:off x="7947525" y="1907778"/>
            <a:ext cx="867310" cy="1927500"/>
            <a:chOff x="5243198" y="1354950"/>
            <a:chExt cx="867310" cy="1927500"/>
          </a:xfrm>
        </p:grpSpPr>
        <p:sp>
          <p:nvSpPr>
            <p:cNvPr id="1861" name="Google Shape;1861;g12fcd28be54_0_574"/>
            <p:cNvSpPr/>
            <p:nvPr/>
          </p:nvSpPr>
          <p:spPr>
            <a:xfrm>
              <a:off x="5243198" y="1354950"/>
              <a:ext cx="867300" cy="19275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62" name="Google Shape;1862;g12fcd28be54_0_574"/>
            <p:cNvGrpSpPr/>
            <p:nvPr/>
          </p:nvGrpSpPr>
          <p:grpSpPr>
            <a:xfrm>
              <a:off x="5243251" y="1354950"/>
              <a:ext cx="867257" cy="270554"/>
              <a:chOff x="5539102" y="1147729"/>
              <a:chExt cx="867257" cy="270554"/>
            </a:xfrm>
          </p:grpSpPr>
          <p:sp>
            <p:nvSpPr>
              <p:cNvPr id="1863" name="Google Shape;1863;g12fcd28be54_0_574"/>
              <p:cNvSpPr/>
              <p:nvPr/>
            </p:nvSpPr>
            <p:spPr>
              <a:xfrm>
                <a:off x="5539102" y="1147729"/>
                <a:ext cx="867257" cy="270554"/>
              </a:xfrm>
              <a:custGeom>
                <a:rect b="b" l="l" r="r" t="t"/>
                <a:pathLst>
                  <a:path extrusionOk="0" h="9029" w="99972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864" name="Google Shape;1864;g12fcd28be54_0_574"/>
              <p:cNvGrpSpPr/>
              <p:nvPr/>
            </p:nvGrpSpPr>
            <p:grpSpPr>
              <a:xfrm>
                <a:off x="6202836" y="1213284"/>
                <a:ext cx="139356" cy="139356"/>
                <a:chOff x="3300229" y="786025"/>
                <a:chExt cx="116275" cy="116275"/>
              </a:xfrm>
            </p:grpSpPr>
            <p:sp>
              <p:nvSpPr>
                <p:cNvPr id="1865" name="Google Shape;1865;g12fcd28be54_0_574"/>
                <p:cNvSpPr/>
                <p:nvPr/>
              </p:nvSpPr>
              <p:spPr>
                <a:xfrm>
                  <a:off x="3300229" y="786025"/>
                  <a:ext cx="116275" cy="116275"/>
                </a:xfrm>
                <a:custGeom>
                  <a:rect b="b" l="l" r="r" t="t"/>
                  <a:pathLst>
                    <a:path extrusionOk="0" h="4651" w="4651">
                      <a:moveTo>
                        <a:pt x="0" y="0"/>
                      </a:moveTo>
                      <a:lnTo>
                        <a:pt x="0" y="4651"/>
                      </a:lnTo>
                      <a:lnTo>
                        <a:pt x="4651" y="4651"/>
                      </a:lnTo>
                      <a:lnTo>
                        <a:pt x="465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6" name="Google Shape;1866;g12fcd28be54_0_574"/>
                <p:cNvSpPr/>
                <p:nvPr/>
              </p:nvSpPr>
              <p:spPr>
                <a:xfrm>
                  <a:off x="3335179" y="820975"/>
                  <a:ext cx="45625" cy="45625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7" name="Google Shape;1867;g12fcd28be54_0_574"/>
                <p:cNvSpPr/>
                <p:nvPr/>
              </p:nvSpPr>
              <p:spPr>
                <a:xfrm>
                  <a:off x="3335179" y="820975"/>
                  <a:ext cx="45625" cy="45625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" y="0"/>
                      </a:moveTo>
                      <a:lnTo>
                        <a:pt x="1824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1868" name="Google Shape;1868;g12fcd28be54_0_574"/>
          <p:cNvGrpSpPr/>
          <p:nvPr/>
        </p:nvGrpSpPr>
        <p:grpSpPr>
          <a:xfrm>
            <a:off x="4132580" y="885975"/>
            <a:ext cx="3585017" cy="1748498"/>
            <a:chOff x="76252" y="76200"/>
            <a:chExt cx="3585017" cy="1748498"/>
          </a:xfrm>
        </p:grpSpPr>
        <p:sp>
          <p:nvSpPr>
            <p:cNvPr id="1869" name="Google Shape;1869;g12fcd28be54_0_574"/>
            <p:cNvSpPr/>
            <p:nvPr/>
          </p:nvSpPr>
          <p:spPr>
            <a:xfrm>
              <a:off x="76273" y="76200"/>
              <a:ext cx="3584996" cy="1748498"/>
            </a:xfrm>
            <a:custGeom>
              <a:rect b="b" l="l" r="r" t="t"/>
              <a:pathLst>
                <a:path extrusionOk="0" h="49424" w="99972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70" name="Google Shape;1870;g12fcd28be54_0_574"/>
            <p:cNvGrpSpPr/>
            <p:nvPr/>
          </p:nvGrpSpPr>
          <p:grpSpPr>
            <a:xfrm>
              <a:off x="76252" y="76200"/>
              <a:ext cx="3584996" cy="270554"/>
              <a:chOff x="495045" y="1057247"/>
              <a:chExt cx="3584996" cy="270554"/>
            </a:xfrm>
          </p:grpSpPr>
          <p:sp>
            <p:nvSpPr>
              <p:cNvPr id="1871" name="Google Shape;1871;g12fcd28be54_0_574"/>
              <p:cNvSpPr/>
              <p:nvPr/>
            </p:nvSpPr>
            <p:spPr>
              <a:xfrm flipH="1">
                <a:off x="495045" y="1057247"/>
                <a:ext cx="3584996" cy="270554"/>
              </a:xfrm>
              <a:custGeom>
                <a:rect b="b" l="l" r="r" t="t"/>
                <a:pathLst>
                  <a:path extrusionOk="0" h="9029" w="99972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872" name="Google Shape;1872;g12fcd28be54_0_574"/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1873" name="Google Shape;1873;g12fcd28be54_0_574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1874" name="Google Shape;1874;g12fcd28be54_0_574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75" name="Google Shape;1875;g12fcd28be54_0_574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76" name="Google Shape;1876;g12fcd28be54_0_574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877" name="Google Shape;1877;g12fcd28be54_0_574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1878" name="Google Shape;1878;g12fcd28be54_0_574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79" name="Google Shape;1879;g12fcd28be54_0_574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880" name="Google Shape;1880;g12fcd28be54_0_574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1881" name="Google Shape;1881;g12fcd28be54_0_574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82" name="Google Shape;1882;g12fcd28be54_0_574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grpSp>
        <p:nvGrpSpPr>
          <p:cNvPr id="1883" name="Google Shape;1883;g12fcd28be54_0_574"/>
          <p:cNvGrpSpPr/>
          <p:nvPr/>
        </p:nvGrpSpPr>
        <p:grpSpPr>
          <a:xfrm>
            <a:off x="4132592" y="2761788"/>
            <a:ext cx="3585029" cy="1748498"/>
            <a:chOff x="76252" y="76200"/>
            <a:chExt cx="3585029" cy="1748498"/>
          </a:xfrm>
        </p:grpSpPr>
        <p:sp>
          <p:nvSpPr>
            <p:cNvPr id="1884" name="Google Shape;1884;g12fcd28be54_0_574"/>
            <p:cNvSpPr/>
            <p:nvPr/>
          </p:nvSpPr>
          <p:spPr>
            <a:xfrm>
              <a:off x="76285" y="76200"/>
              <a:ext cx="3584996" cy="1748498"/>
            </a:xfrm>
            <a:custGeom>
              <a:rect b="b" l="l" r="r" t="t"/>
              <a:pathLst>
                <a:path extrusionOk="0" h="49424" w="99972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85" name="Google Shape;1885;g12fcd28be54_0_574"/>
            <p:cNvGrpSpPr/>
            <p:nvPr/>
          </p:nvGrpSpPr>
          <p:grpSpPr>
            <a:xfrm>
              <a:off x="76252" y="76200"/>
              <a:ext cx="3584996" cy="270554"/>
              <a:chOff x="495045" y="1057247"/>
              <a:chExt cx="3584996" cy="270554"/>
            </a:xfrm>
          </p:grpSpPr>
          <p:sp>
            <p:nvSpPr>
              <p:cNvPr id="1886" name="Google Shape;1886;g12fcd28be54_0_574"/>
              <p:cNvSpPr/>
              <p:nvPr/>
            </p:nvSpPr>
            <p:spPr>
              <a:xfrm flipH="1">
                <a:off x="495045" y="1057247"/>
                <a:ext cx="3584996" cy="270554"/>
              </a:xfrm>
              <a:custGeom>
                <a:rect b="b" l="l" r="r" t="t"/>
                <a:pathLst>
                  <a:path extrusionOk="0" h="9029" w="99972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887" name="Google Shape;1887;g12fcd28be54_0_574"/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1888" name="Google Shape;1888;g12fcd28be54_0_574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1889" name="Google Shape;1889;g12fcd28be54_0_574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90" name="Google Shape;1890;g12fcd28be54_0_574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91" name="Google Shape;1891;g12fcd28be54_0_574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892" name="Google Shape;1892;g12fcd28be54_0_574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1893" name="Google Shape;1893;g12fcd28be54_0_574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94" name="Google Shape;1894;g12fcd28be54_0_574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895" name="Google Shape;1895;g12fcd28be54_0_574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1896" name="Google Shape;1896;g12fcd28be54_0_574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97" name="Google Shape;1897;g12fcd28be54_0_574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grpSp>
        <p:nvGrpSpPr>
          <p:cNvPr id="1898" name="Google Shape;1898;g12fcd28be54_0_574"/>
          <p:cNvGrpSpPr/>
          <p:nvPr/>
        </p:nvGrpSpPr>
        <p:grpSpPr>
          <a:xfrm>
            <a:off x="1426402" y="885986"/>
            <a:ext cx="2557800" cy="3624300"/>
            <a:chOff x="1568775" y="885975"/>
            <a:chExt cx="2557800" cy="3624300"/>
          </a:xfrm>
        </p:grpSpPr>
        <p:sp>
          <p:nvSpPr>
            <p:cNvPr id="1899" name="Google Shape;1899;g12fcd28be54_0_574"/>
            <p:cNvSpPr/>
            <p:nvPr/>
          </p:nvSpPr>
          <p:spPr>
            <a:xfrm>
              <a:off x="1568775" y="885975"/>
              <a:ext cx="2557800" cy="3624300"/>
            </a:xfrm>
            <a:prstGeom prst="roundRect">
              <a:avLst>
                <a:gd fmla="val 4677" name="adj"/>
              </a:avLst>
            </a:pr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00" name="Google Shape;1900;g12fcd28be54_0_574"/>
            <p:cNvGrpSpPr/>
            <p:nvPr/>
          </p:nvGrpSpPr>
          <p:grpSpPr>
            <a:xfrm>
              <a:off x="2588925" y="1011042"/>
              <a:ext cx="517500" cy="3374187"/>
              <a:chOff x="2648725" y="897738"/>
              <a:chExt cx="517500" cy="3374187"/>
            </a:xfrm>
          </p:grpSpPr>
          <p:sp>
            <p:nvSpPr>
              <p:cNvPr id="1901" name="Google Shape;1901;g12fcd28be54_0_574"/>
              <p:cNvSpPr/>
              <p:nvPr/>
            </p:nvSpPr>
            <p:spPr>
              <a:xfrm>
                <a:off x="2648725" y="4165125"/>
                <a:ext cx="517500" cy="106800"/>
              </a:xfrm>
              <a:prstGeom prst="roundRect">
                <a:avLst>
                  <a:gd fmla="val 4677" name="adj"/>
                </a:avLst>
              </a:prstGeom>
              <a:solidFill>
                <a:schemeClr val="accen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2" name="Google Shape;1902;g12fcd28be54_0_574"/>
              <p:cNvSpPr/>
              <p:nvPr/>
            </p:nvSpPr>
            <p:spPr>
              <a:xfrm>
                <a:off x="2852575" y="897738"/>
                <a:ext cx="109800" cy="106800"/>
              </a:xfrm>
              <a:prstGeom prst="ellipse">
                <a:avLst/>
              </a:prstGeom>
              <a:solidFill>
                <a:schemeClr val="accen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03" name="Google Shape;1903;g12fcd28be54_0_574"/>
            <p:cNvSpPr/>
            <p:nvPr/>
          </p:nvSpPr>
          <p:spPr>
            <a:xfrm>
              <a:off x="1709475" y="1226775"/>
              <a:ext cx="2276400" cy="2942700"/>
            </a:xfrm>
            <a:prstGeom prst="roundRect">
              <a:avLst>
                <a:gd fmla="val 1232" name="adj"/>
              </a:avLst>
            </a:prstGeom>
            <a:solidFill>
              <a:schemeClr val="accen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04" name="Google Shape;1904;g12fcd28be54_0_574"/>
          <p:cNvSpPr txBox="1"/>
          <p:nvPr>
            <p:ph idx="2" type="title"/>
          </p:nvPr>
        </p:nvSpPr>
        <p:spPr>
          <a:xfrm>
            <a:off x="4496500" y="1258173"/>
            <a:ext cx="29388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2200"/>
              <a:t>ELECCIÓN DE LETRAS</a:t>
            </a:r>
            <a:endParaRPr sz="4000"/>
          </a:p>
        </p:txBody>
      </p:sp>
      <p:sp>
        <p:nvSpPr>
          <p:cNvPr id="1905" name="Google Shape;1905;g12fcd28be54_0_574"/>
          <p:cNvSpPr txBox="1"/>
          <p:nvPr>
            <p:ph idx="3" type="subTitle"/>
          </p:nvPr>
        </p:nvSpPr>
        <p:spPr>
          <a:xfrm>
            <a:off x="4496463" y="1732874"/>
            <a:ext cx="2938800" cy="7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Ortogonalidad: dos patrones deben diferir en al menos la mitad de sus componentes</a:t>
            </a:r>
            <a:endParaRPr/>
          </a:p>
        </p:txBody>
      </p:sp>
      <p:sp>
        <p:nvSpPr>
          <p:cNvPr id="1906" name="Google Shape;1906;g12fcd28be54_0_574"/>
          <p:cNvSpPr txBox="1"/>
          <p:nvPr>
            <p:ph idx="5" type="subTitle"/>
          </p:nvPr>
        </p:nvSpPr>
        <p:spPr>
          <a:xfrm>
            <a:off x="4496463" y="3835274"/>
            <a:ext cx="29388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15% de la dimensión del patrón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p </a:t>
            </a:r>
            <a:r>
              <a:rPr lang="en"/>
              <a:t>&lt;= 4</a:t>
            </a:r>
            <a:endParaRPr/>
          </a:p>
        </p:txBody>
      </p:sp>
      <p:pic>
        <p:nvPicPr>
          <p:cNvPr id="1907" name="Google Shape;1907;g12fcd28be54_0_5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2600" y="1258175"/>
            <a:ext cx="2225401" cy="287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908" name="Google Shape;1908;g12fcd28be54_0_574"/>
          <p:cNvSpPr txBox="1"/>
          <p:nvPr>
            <p:ph idx="2" type="title"/>
          </p:nvPr>
        </p:nvSpPr>
        <p:spPr>
          <a:xfrm>
            <a:off x="4496450" y="3123625"/>
            <a:ext cx="29388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200"/>
              <a:t>CANTIDAD</a:t>
            </a:r>
            <a:r>
              <a:rPr lang="en" sz="2200"/>
              <a:t> DE LETRAS</a:t>
            </a:r>
            <a:endParaRPr sz="4000"/>
          </a:p>
        </p:txBody>
      </p:sp>
      <p:sp>
        <p:nvSpPr>
          <p:cNvPr id="1909" name="Google Shape;1909;g12fcd28be54_0_574"/>
          <p:cNvSpPr txBox="1"/>
          <p:nvPr/>
        </p:nvSpPr>
        <p:spPr>
          <a:xfrm>
            <a:off x="110375" y="176600"/>
            <a:ext cx="38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Source Sans Pro"/>
              <a:buChar char="●"/>
            </a:pPr>
            <a:r>
              <a:t/>
            </a:r>
            <a:endParaRPr sz="3000">
              <a:solidFill>
                <a:srgbClr val="FFFF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4" name="Google Shape;1914;p9"/>
          <p:cNvGrpSpPr/>
          <p:nvPr/>
        </p:nvGrpSpPr>
        <p:grpSpPr>
          <a:xfrm>
            <a:off x="722058" y="1495600"/>
            <a:ext cx="7699594" cy="3112847"/>
            <a:chOff x="495045" y="1057250"/>
            <a:chExt cx="7699594" cy="3112847"/>
          </a:xfrm>
        </p:grpSpPr>
        <p:sp>
          <p:nvSpPr>
            <p:cNvPr id="1915" name="Google Shape;1915;p9"/>
            <p:cNvSpPr/>
            <p:nvPr/>
          </p:nvSpPr>
          <p:spPr>
            <a:xfrm>
              <a:off x="495045" y="1057250"/>
              <a:ext cx="7699594" cy="3112847"/>
            </a:xfrm>
            <a:custGeom>
              <a:rect b="b" l="l" r="r" t="t"/>
              <a:pathLst>
                <a:path extrusionOk="0" h="49424" w="99972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16" name="Google Shape;1916;p9"/>
            <p:cNvGrpSpPr/>
            <p:nvPr/>
          </p:nvGrpSpPr>
          <p:grpSpPr>
            <a:xfrm flipH="1">
              <a:off x="559172" y="1122848"/>
              <a:ext cx="560767" cy="139276"/>
              <a:chOff x="4771000" y="1122848"/>
              <a:chExt cx="560767" cy="139276"/>
            </a:xfrm>
          </p:grpSpPr>
          <p:grpSp>
            <p:nvGrpSpPr>
              <p:cNvPr id="1917" name="Google Shape;1917;p9"/>
              <p:cNvGrpSpPr/>
              <p:nvPr/>
            </p:nvGrpSpPr>
            <p:grpSpPr>
              <a:xfrm>
                <a:off x="5192567" y="1122848"/>
                <a:ext cx="139200" cy="139200"/>
                <a:chOff x="5192567" y="1122848"/>
                <a:chExt cx="139200" cy="139200"/>
              </a:xfrm>
            </p:grpSpPr>
            <p:sp>
              <p:nvSpPr>
                <p:cNvPr id="1918" name="Google Shape;1918;p9"/>
                <p:cNvSpPr/>
                <p:nvPr/>
              </p:nvSpPr>
              <p:spPr>
                <a:xfrm>
                  <a:off x="5192567" y="1122848"/>
                  <a:ext cx="139200" cy="1392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9" name="Google Shape;1919;p9"/>
                <p:cNvSpPr/>
                <p:nvPr/>
              </p:nvSpPr>
              <p:spPr>
                <a:xfrm rot="5400000">
                  <a:off x="5234842" y="1164441"/>
                  <a:ext cx="54682" cy="54682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0" name="Google Shape;1920;p9"/>
                <p:cNvSpPr/>
                <p:nvPr/>
              </p:nvSpPr>
              <p:spPr>
                <a:xfrm rot="5400000">
                  <a:off x="5234842" y="1164441"/>
                  <a:ext cx="54682" cy="54682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" y="0"/>
                      </a:moveTo>
                      <a:lnTo>
                        <a:pt x="1824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21" name="Google Shape;1921;p9"/>
              <p:cNvGrpSpPr/>
              <p:nvPr/>
            </p:nvGrpSpPr>
            <p:grpSpPr>
              <a:xfrm>
                <a:off x="4771000" y="1122849"/>
                <a:ext cx="139200" cy="139200"/>
                <a:chOff x="5192500" y="1122925"/>
                <a:chExt cx="139200" cy="139200"/>
              </a:xfrm>
            </p:grpSpPr>
            <p:sp>
              <p:nvSpPr>
                <p:cNvPr id="1922" name="Google Shape;1922;p9"/>
                <p:cNvSpPr/>
                <p:nvPr/>
              </p:nvSpPr>
              <p:spPr>
                <a:xfrm>
                  <a:off x="5192500" y="1122925"/>
                  <a:ext cx="139200" cy="1392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3" name="Google Shape;1923;p9"/>
                <p:cNvSpPr/>
                <p:nvPr/>
              </p:nvSpPr>
              <p:spPr>
                <a:xfrm rot="2700000">
                  <a:off x="5234299" y="1164701"/>
                  <a:ext cx="54684" cy="54684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24" name="Google Shape;1924;p9"/>
              <p:cNvGrpSpPr/>
              <p:nvPr/>
            </p:nvGrpSpPr>
            <p:grpSpPr>
              <a:xfrm>
                <a:off x="4981783" y="1122924"/>
                <a:ext cx="139200" cy="139200"/>
                <a:chOff x="4981783" y="1122924"/>
                <a:chExt cx="139200" cy="139200"/>
              </a:xfrm>
            </p:grpSpPr>
            <p:sp>
              <p:nvSpPr>
                <p:cNvPr id="1925" name="Google Shape;1925;p9"/>
                <p:cNvSpPr/>
                <p:nvPr/>
              </p:nvSpPr>
              <p:spPr>
                <a:xfrm>
                  <a:off x="4981783" y="1122924"/>
                  <a:ext cx="139200" cy="1392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6" name="Google Shape;1926;p9"/>
                <p:cNvSpPr/>
                <p:nvPr/>
              </p:nvSpPr>
              <p:spPr>
                <a:xfrm>
                  <a:off x="5026333" y="1167474"/>
                  <a:ext cx="50100" cy="50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927" name="Google Shape;1927;p9"/>
          <p:cNvSpPr txBox="1"/>
          <p:nvPr>
            <p:ph type="title"/>
          </p:nvPr>
        </p:nvSpPr>
        <p:spPr>
          <a:xfrm>
            <a:off x="617550" y="556400"/>
            <a:ext cx="63255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LETRAS UTILIZADAS</a:t>
            </a:r>
            <a:endParaRPr/>
          </a:p>
        </p:txBody>
      </p:sp>
      <p:sp>
        <p:nvSpPr>
          <p:cNvPr id="1928" name="Google Shape;1928;p9"/>
          <p:cNvSpPr txBox="1"/>
          <p:nvPr>
            <p:ph idx="4294967295" type="subTitle"/>
          </p:nvPr>
        </p:nvSpPr>
        <p:spPr>
          <a:xfrm flipH="1">
            <a:off x="722330" y="2571749"/>
            <a:ext cx="1725600" cy="168916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</a:pPr>
            <a:r>
              <a:rPr b="1" i="0" lang="en" sz="2000" u="none" cap="none" strike="noStrike">
                <a:solidFill>
                  <a:schemeClr val="dk1"/>
                </a:solidFill>
              </a:rPr>
              <a:t>*      *</a:t>
            </a:r>
            <a:br>
              <a:rPr b="1" i="0" lang="en" sz="2000" u="none" cap="none" strike="noStrike">
                <a:solidFill>
                  <a:schemeClr val="dk1"/>
                </a:solidFill>
              </a:rPr>
            </a:br>
            <a:r>
              <a:rPr b="1" i="0" lang="en" sz="2000" u="none" cap="none" strike="noStrike">
                <a:solidFill>
                  <a:schemeClr val="dk1"/>
                </a:solidFill>
              </a:rPr>
              <a:t>*      * </a:t>
            </a:r>
            <a:br>
              <a:rPr b="1" i="0" lang="en" sz="2000" u="none" cap="none" strike="noStrike">
                <a:solidFill>
                  <a:schemeClr val="dk1"/>
                </a:solidFill>
              </a:rPr>
            </a:br>
            <a:r>
              <a:rPr b="1" i="0" lang="en" sz="2000" u="none" cap="none" strike="noStrike">
                <a:solidFill>
                  <a:schemeClr val="dk1"/>
                </a:solidFill>
              </a:rPr>
              <a:t>*****</a:t>
            </a:r>
            <a:endParaRPr b="1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</a:pPr>
            <a:r>
              <a:rPr b="1" i="0" lang="en" sz="2000" u="none" cap="none" strike="noStrike">
                <a:solidFill>
                  <a:schemeClr val="dk1"/>
                </a:solidFill>
              </a:rPr>
              <a:t>*      *</a:t>
            </a:r>
            <a:br>
              <a:rPr b="1" i="0" lang="en" sz="2000" u="none" cap="none" strike="noStrike">
                <a:solidFill>
                  <a:schemeClr val="dk1"/>
                </a:solidFill>
              </a:rPr>
            </a:br>
            <a:r>
              <a:rPr b="1" i="0" lang="en" sz="2000" u="none" cap="none" strike="noStrike">
                <a:solidFill>
                  <a:schemeClr val="dk1"/>
                </a:solidFill>
              </a:rPr>
              <a:t>*      *</a:t>
            </a:r>
            <a:endParaRPr b="1" i="0" sz="2000" u="none" cap="none" strike="noStrike">
              <a:solidFill>
                <a:schemeClr val="dk1"/>
              </a:solidFill>
            </a:endParaRPr>
          </a:p>
        </p:txBody>
      </p:sp>
      <p:sp>
        <p:nvSpPr>
          <p:cNvPr id="1929" name="Google Shape;1929;p9"/>
          <p:cNvSpPr txBox="1"/>
          <p:nvPr>
            <p:ph idx="4294967295" type="subTitle"/>
          </p:nvPr>
        </p:nvSpPr>
        <p:spPr>
          <a:xfrm flipH="1">
            <a:off x="4704811" y="2571749"/>
            <a:ext cx="1725600" cy="168916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</a:pPr>
            <a:r>
              <a:rPr b="1" i="0" lang="en" sz="2000" u="none" cap="none" strike="noStrike">
                <a:solidFill>
                  <a:schemeClr val="dk1"/>
                </a:solidFill>
              </a:rPr>
              <a:t>*</a:t>
            </a:r>
            <a:endParaRPr b="1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</a:pPr>
            <a:r>
              <a:rPr b="1" i="0" lang="en" sz="2000" u="none" cap="none" strike="noStrike">
                <a:solidFill>
                  <a:schemeClr val="dk1"/>
                </a:solidFill>
              </a:rPr>
              <a:t>*</a:t>
            </a:r>
            <a:endParaRPr b="1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</a:pPr>
            <a:r>
              <a:rPr b="1" i="0" lang="en" sz="2000" u="none" cap="none" strike="noStrike">
                <a:solidFill>
                  <a:schemeClr val="dk1"/>
                </a:solidFill>
              </a:rPr>
              <a:t>*</a:t>
            </a:r>
            <a:endParaRPr b="1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</a:pPr>
            <a:r>
              <a:rPr b="1" i="0" lang="en" sz="2000" u="none" cap="none" strike="noStrike">
                <a:solidFill>
                  <a:schemeClr val="dk1"/>
                </a:solidFill>
              </a:rPr>
              <a:t>*</a:t>
            </a:r>
            <a:endParaRPr b="1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</a:pPr>
            <a:r>
              <a:rPr b="1" i="0" lang="en" sz="2000" u="none" cap="none" strike="noStrike">
                <a:solidFill>
                  <a:schemeClr val="dk1"/>
                </a:solidFill>
              </a:rPr>
              <a:t>*</a:t>
            </a:r>
            <a:endParaRPr b="1" i="0" sz="2000" u="none" cap="none" strike="noStrike">
              <a:solidFill>
                <a:schemeClr val="dk1"/>
              </a:solidFill>
            </a:endParaRPr>
          </a:p>
        </p:txBody>
      </p:sp>
      <p:sp>
        <p:nvSpPr>
          <p:cNvPr id="1930" name="Google Shape;1930;p9"/>
          <p:cNvSpPr txBox="1"/>
          <p:nvPr>
            <p:ph idx="4294967295" type="subTitle"/>
          </p:nvPr>
        </p:nvSpPr>
        <p:spPr>
          <a:xfrm flipH="1">
            <a:off x="3162794" y="2571748"/>
            <a:ext cx="793200" cy="168916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</a:pPr>
            <a:r>
              <a:rPr b="1" i="0" lang="en" sz="2000" u="none" cap="none" strike="noStrike">
                <a:solidFill>
                  <a:schemeClr val="dk1"/>
                </a:solidFill>
              </a:rPr>
              <a:t>*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</a:pPr>
            <a:r>
              <a:rPr b="1" i="0" lang="en" sz="2000" u="none" cap="none" strike="noStrike">
                <a:solidFill>
                  <a:schemeClr val="dk1"/>
                </a:solidFill>
              </a:rPr>
              <a:t>*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</a:pPr>
            <a:r>
              <a:rPr b="1" i="0" lang="en" sz="2000" u="none" cap="none" strike="noStrike">
                <a:solidFill>
                  <a:schemeClr val="dk1"/>
                </a:solidFill>
              </a:rPr>
              <a:t>*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</a:pPr>
            <a:r>
              <a:rPr b="1" i="0" lang="en" sz="2000" u="none" cap="none" strike="noStrike">
                <a:solidFill>
                  <a:schemeClr val="dk1"/>
                </a:solidFill>
              </a:rPr>
              <a:t>*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</a:pPr>
            <a:r>
              <a:rPr b="1" i="0" lang="en" sz="2000" u="none" cap="none" strike="noStrike">
                <a:solidFill>
                  <a:schemeClr val="dk1"/>
                </a:solidFill>
              </a:rPr>
              <a:t>*****</a:t>
            </a:r>
            <a:endParaRPr b="1"/>
          </a:p>
        </p:txBody>
      </p:sp>
      <p:sp>
        <p:nvSpPr>
          <p:cNvPr id="1931" name="Google Shape;1931;p9"/>
          <p:cNvSpPr txBox="1"/>
          <p:nvPr>
            <p:ph idx="4294967295" type="subTitle"/>
          </p:nvPr>
        </p:nvSpPr>
        <p:spPr>
          <a:xfrm flipH="1">
            <a:off x="6696052" y="2571749"/>
            <a:ext cx="1725600" cy="168916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</a:pPr>
            <a:r>
              <a:rPr b="1" i="0" lang="en" sz="2000" u="none" cap="none" strike="noStrike">
                <a:solidFill>
                  <a:schemeClr val="dk1"/>
                </a:solidFill>
              </a:rPr>
              <a:t>*     *</a:t>
            </a:r>
            <a:endParaRPr b="1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</a:pPr>
            <a:r>
              <a:rPr b="1" i="0" lang="en" sz="2000" u="none" cap="none" strike="noStrike">
                <a:solidFill>
                  <a:schemeClr val="dk1"/>
                </a:solidFill>
              </a:rPr>
              <a:t>*  *</a:t>
            </a:r>
            <a:endParaRPr b="1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</a:pPr>
            <a:r>
              <a:rPr b="1" i="0" lang="en" sz="2000" u="none" cap="none" strike="noStrike">
                <a:solidFill>
                  <a:schemeClr val="dk1"/>
                </a:solidFill>
              </a:rPr>
              <a:t>*</a:t>
            </a:r>
            <a:endParaRPr b="1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</a:pPr>
            <a:r>
              <a:rPr b="1" i="0" lang="en" sz="2000" u="none" cap="none" strike="noStrike">
                <a:solidFill>
                  <a:schemeClr val="dk1"/>
                </a:solidFill>
              </a:rPr>
              <a:t>*  *</a:t>
            </a:r>
            <a:endParaRPr b="1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</a:pPr>
            <a:r>
              <a:rPr b="1" i="0" lang="en" sz="2000" u="none" cap="none" strike="noStrike">
                <a:solidFill>
                  <a:schemeClr val="dk1"/>
                </a:solidFill>
              </a:rPr>
              <a:t>*     *</a:t>
            </a:r>
            <a:endParaRPr b="1"/>
          </a:p>
        </p:txBody>
      </p:sp>
      <p:sp>
        <p:nvSpPr>
          <p:cNvPr id="1932" name="Google Shape;1932;p9"/>
          <p:cNvSpPr/>
          <p:nvPr/>
        </p:nvSpPr>
        <p:spPr>
          <a:xfrm>
            <a:off x="996969" y="1958160"/>
            <a:ext cx="1142400" cy="476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H</a:t>
            </a:r>
            <a:endParaRPr b="1" i="0" sz="30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33" name="Google Shape;1933;p9"/>
          <p:cNvSpPr/>
          <p:nvPr/>
        </p:nvSpPr>
        <p:spPr>
          <a:xfrm>
            <a:off x="2988194" y="1958160"/>
            <a:ext cx="1142400" cy="476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L</a:t>
            </a:r>
            <a:endParaRPr b="1" i="0" sz="30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34" name="Google Shape;1934;p9"/>
          <p:cNvSpPr/>
          <p:nvPr/>
        </p:nvSpPr>
        <p:spPr>
          <a:xfrm>
            <a:off x="4979432" y="1958160"/>
            <a:ext cx="1142400" cy="476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I</a:t>
            </a:r>
            <a:endParaRPr b="1" i="0" sz="30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35" name="Google Shape;1935;p9"/>
          <p:cNvSpPr/>
          <p:nvPr/>
        </p:nvSpPr>
        <p:spPr>
          <a:xfrm>
            <a:off x="6970670" y="1958160"/>
            <a:ext cx="1142400" cy="476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X</a:t>
            </a:r>
            <a:endParaRPr b="1" i="0" sz="30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grpSp>
        <p:nvGrpSpPr>
          <p:cNvPr id="1936" name="Google Shape;1936;p9"/>
          <p:cNvGrpSpPr/>
          <p:nvPr/>
        </p:nvGrpSpPr>
        <p:grpSpPr>
          <a:xfrm>
            <a:off x="7201483" y="638664"/>
            <a:ext cx="554700" cy="554700"/>
            <a:chOff x="-388475" y="881425"/>
            <a:chExt cx="554700" cy="554700"/>
          </a:xfrm>
        </p:grpSpPr>
        <p:sp>
          <p:nvSpPr>
            <p:cNvPr id="1937" name="Google Shape;1937;p9"/>
            <p:cNvSpPr/>
            <p:nvPr/>
          </p:nvSpPr>
          <p:spPr>
            <a:xfrm>
              <a:off x="-312275" y="881425"/>
              <a:ext cx="478500" cy="478500"/>
            </a:xfrm>
            <a:prstGeom prst="wedgeRectCallout">
              <a:avLst>
                <a:gd fmla="val -20833" name="adj1"/>
                <a:gd fmla="val 62500" name="adj2"/>
              </a:avLst>
            </a:pr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9"/>
            <p:cNvSpPr/>
            <p:nvPr/>
          </p:nvSpPr>
          <p:spPr>
            <a:xfrm>
              <a:off x="-388475" y="957625"/>
              <a:ext cx="478500" cy="478500"/>
            </a:xfrm>
            <a:prstGeom prst="wedgeRectCallout">
              <a:avLst>
                <a:gd fmla="val -20833" name="adj1"/>
                <a:gd fmla="val 62500" name="adj2"/>
              </a:avLst>
            </a:pr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39" name="Google Shape;1939;p9"/>
          <p:cNvSpPr txBox="1"/>
          <p:nvPr/>
        </p:nvSpPr>
        <p:spPr>
          <a:xfrm>
            <a:off x="7277683" y="766966"/>
            <a:ext cx="28116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0" name="Google Shape;1940;p9"/>
          <p:cNvSpPr txBox="1"/>
          <p:nvPr/>
        </p:nvSpPr>
        <p:spPr>
          <a:xfrm>
            <a:off x="110375" y="143500"/>
            <a:ext cx="38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Char char="●"/>
            </a:pPr>
            <a:r>
              <a:t/>
            </a:r>
            <a:endParaRPr sz="3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12fcd28be54_0_212"/>
          <p:cNvSpPr txBox="1"/>
          <p:nvPr>
            <p:ph type="title"/>
          </p:nvPr>
        </p:nvSpPr>
        <p:spPr>
          <a:xfrm>
            <a:off x="617550" y="556400"/>
            <a:ext cx="41616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PROBABILIDAD = 0.2</a:t>
            </a:r>
            <a:endParaRPr/>
          </a:p>
        </p:txBody>
      </p:sp>
      <p:sp>
        <p:nvSpPr>
          <p:cNvPr id="1946" name="Google Shape;1946;g12fcd28be54_0_212"/>
          <p:cNvSpPr txBox="1"/>
          <p:nvPr>
            <p:ph idx="4294967295" type="subTitle"/>
          </p:nvPr>
        </p:nvSpPr>
        <p:spPr>
          <a:xfrm flipH="1">
            <a:off x="2228053" y="2582775"/>
            <a:ext cx="820200" cy="16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**    *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      *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  **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  *    *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***  *</a:t>
            </a:r>
            <a:endParaRPr b="1" sz="2000"/>
          </a:p>
        </p:txBody>
      </p:sp>
      <p:sp>
        <p:nvSpPr>
          <p:cNvPr id="1947" name="Google Shape;1947;g12fcd28be54_0_212"/>
          <p:cNvSpPr txBox="1"/>
          <p:nvPr>
            <p:ph idx="4294967295" type="subTitle"/>
          </p:nvPr>
        </p:nvSpPr>
        <p:spPr>
          <a:xfrm flipH="1">
            <a:off x="4131600" y="2582775"/>
            <a:ext cx="880800" cy="16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*      </a:t>
            </a:r>
            <a:r>
              <a:rPr b="1" lang="en" sz="2000"/>
              <a:t>*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  *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    *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      *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*        *</a:t>
            </a:r>
            <a:endParaRPr b="1" sz="2000"/>
          </a:p>
        </p:txBody>
      </p:sp>
      <p:sp>
        <p:nvSpPr>
          <p:cNvPr id="1948" name="Google Shape;1948;g12fcd28be54_0_212"/>
          <p:cNvSpPr/>
          <p:nvPr/>
        </p:nvSpPr>
        <p:spPr>
          <a:xfrm>
            <a:off x="2066944" y="1969185"/>
            <a:ext cx="1142400" cy="476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b="1" i="0" sz="30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49" name="Google Shape;1949;g12fcd28be54_0_212"/>
          <p:cNvSpPr/>
          <p:nvPr/>
        </p:nvSpPr>
        <p:spPr>
          <a:xfrm>
            <a:off x="4058169" y="1969185"/>
            <a:ext cx="1142400" cy="476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endParaRPr b="1" i="0" sz="30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50" name="Google Shape;1950;g12fcd28be54_0_212"/>
          <p:cNvSpPr/>
          <p:nvPr/>
        </p:nvSpPr>
        <p:spPr>
          <a:xfrm>
            <a:off x="6049407" y="1969185"/>
            <a:ext cx="1142400" cy="476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3</a:t>
            </a:r>
            <a:endParaRPr b="1" i="0" sz="30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grpSp>
        <p:nvGrpSpPr>
          <p:cNvPr id="1951" name="Google Shape;1951;g12fcd28be54_0_212"/>
          <p:cNvGrpSpPr/>
          <p:nvPr/>
        </p:nvGrpSpPr>
        <p:grpSpPr>
          <a:xfrm>
            <a:off x="6049201" y="451293"/>
            <a:ext cx="2372336" cy="1081768"/>
            <a:chOff x="1987400" y="2914300"/>
            <a:chExt cx="2499300" cy="1235600"/>
          </a:xfrm>
        </p:grpSpPr>
        <p:sp>
          <p:nvSpPr>
            <p:cNvPr id="1952" name="Google Shape;1952;g12fcd28be54_0_212"/>
            <p:cNvSpPr/>
            <p:nvPr/>
          </p:nvSpPr>
          <p:spPr>
            <a:xfrm>
              <a:off x="1987400" y="2914300"/>
              <a:ext cx="2499300" cy="1235600"/>
            </a:xfrm>
            <a:custGeom>
              <a:rect b="b" l="l" r="r" t="t"/>
              <a:pathLst>
                <a:path extrusionOk="0" h="49424" w="99972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53" name="Google Shape;1953;g12fcd28be54_0_212"/>
            <p:cNvGrpSpPr/>
            <p:nvPr/>
          </p:nvGrpSpPr>
          <p:grpSpPr>
            <a:xfrm>
              <a:off x="1987400" y="2914300"/>
              <a:ext cx="2499300" cy="225725"/>
              <a:chOff x="4449500" y="2625225"/>
              <a:chExt cx="2499300" cy="225725"/>
            </a:xfrm>
          </p:grpSpPr>
          <p:sp>
            <p:nvSpPr>
              <p:cNvPr id="1954" name="Google Shape;1954;g12fcd28be54_0_212"/>
              <p:cNvSpPr/>
              <p:nvPr/>
            </p:nvSpPr>
            <p:spPr>
              <a:xfrm>
                <a:off x="4449500" y="2625225"/>
                <a:ext cx="2499300" cy="225725"/>
              </a:xfrm>
              <a:custGeom>
                <a:rect b="b" l="l" r="r" t="t"/>
                <a:pathLst>
                  <a:path extrusionOk="0" h="9029" w="99972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955" name="Google Shape;1955;g12fcd28be54_0_212"/>
              <p:cNvGrpSpPr/>
              <p:nvPr/>
            </p:nvGrpSpPr>
            <p:grpSpPr>
              <a:xfrm>
                <a:off x="6715500" y="2679950"/>
                <a:ext cx="116275" cy="116275"/>
                <a:chOff x="3236650" y="786025"/>
                <a:chExt cx="116275" cy="116275"/>
              </a:xfrm>
            </p:grpSpPr>
            <p:sp>
              <p:nvSpPr>
                <p:cNvPr id="1956" name="Google Shape;1956;g12fcd28be54_0_212"/>
                <p:cNvSpPr/>
                <p:nvPr/>
              </p:nvSpPr>
              <p:spPr>
                <a:xfrm>
                  <a:off x="3236650" y="786025"/>
                  <a:ext cx="116275" cy="116275"/>
                </a:xfrm>
                <a:custGeom>
                  <a:rect b="b" l="l" r="r" t="t"/>
                  <a:pathLst>
                    <a:path extrusionOk="0" h="4651" w="4651">
                      <a:moveTo>
                        <a:pt x="0" y="0"/>
                      </a:moveTo>
                      <a:lnTo>
                        <a:pt x="0" y="4651"/>
                      </a:lnTo>
                      <a:lnTo>
                        <a:pt x="4651" y="4651"/>
                      </a:lnTo>
                      <a:lnTo>
                        <a:pt x="465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7" name="Google Shape;1957;g12fcd28be54_0_212"/>
                <p:cNvSpPr/>
                <p:nvPr/>
              </p:nvSpPr>
              <p:spPr>
                <a:xfrm>
                  <a:off x="3271600" y="820975"/>
                  <a:ext cx="45625" cy="45625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8" name="Google Shape;1958;g12fcd28be54_0_212"/>
                <p:cNvSpPr/>
                <p:nvPr/>
              </p:nvSpPr>
              <p:spPr>
                <a:xfrm>
                  <a:off x="3271600" y="820975"/>
                  <a:ext cx="45625" cy="45625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" y="0"/>
                      </a:moveTo>
                      <a:lnTo>
                        <a:pt x="1824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959" name="Google Shape;1959;g12fcd28be54_0_212"/>
            <p:cNvGrpSpPr/>
            <p:nvPr/>
          </p:nvGrpSpPr>
          <p:grpSpPr>
            <a:xfrm>
              <a:off x="2411725" y="3747900"/>
              <a:ext cx="1650650" cy="215825"/>
              <a:chOff x="4824750" y="3458825"/>
              <a:chExt cx="1650650" cy="215825"/>
            </a:xfrm>
          </p:grpSpPr>
          <p:sp>
            <p:nvSpPr>
              <p:cNvPr id="1960" name="Google Shape;1960;g12fcd28be54_0_212"/>
              <p:cNvSpPr/>
              <p:nvPr/>
            </p:nvSpPr>
            <p:spPr>
              <a:xfrm>
                <a:off x="5753475" y="3458825"/>
                <a:ext cx="721925" cy="215825"/>
              </a:xfrm>
              <a:custGeom>
                <a:rect b="b" l="l" r="r" t="t"/>
                <a:pathLst>
                  <a:path extrusionOk="0" h="8633" w="28877">
                    <a:moveTo>
                      <a:pt x="0" y="1"/>
                    </a:moveTo>
                    <a:lnTo>
                      <a:pt x="0" y="8633"/>
                    </a:lnTo>
                    <a:lnTo>
                      <a:pt x="28876" y="8633"/>
                    </a:lnTo>
                    <a:lnTo>
                      <a:pt x="28876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en" sz="1200" u="none" cap="none" strike="noStrike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NO</a:t>
                </a:r>
                <a:endParaRPr b="1" i="0" sz="1200" u="none" cap="none" strike="noStrike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  <p:sp>
            <p:nvSpPr>
              <p:cNvPr id="1961" name="Google Shape;1961;g12fcd28be54_0_212"/>
              <p:cNvSpPr/>
              <p:nvPr/>
            </p:nvSpPr>
            <p:spPr>
              <a:xfrm>
                <a:off x="4824750" y="3458825"/>
                <a:ext cx="721925" cy="215825"/>
              </a:xfrm>
              <a:custGeom>
                <a:rect b="b" l="l" r="r" t="t"/>
                <a:pathLst>
                  <a:path extrusionOk="0" h="8633" w="28877">
                    <a:moveTo>
                      <a:pt x="0" y="1"/>
                    </a:moveTo>
                    <a:lnTo>
                      <a:pt x="0" y="8633"/>
                    </a:lnTo>
                    <a:lnTo>
                      <a:pt x="28876" y="8633"/>
                    </a:lnTo>
                    <a:lnTo>
                      <a:pt x="28876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en" sz="1200" u="none" cap="none" strike="noStrike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YES</a:t>
                </a:r>
                <a:endParaRPr b="1" i="0" sz="1200" u="none" cap="none" strike="noStrike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</p:grpSp>
      <p:sp>
        <p:nvSpPr>
          <p:cNvPr id="1962" name="Google Shape;1962;g12fcd28be54_0_212"/>
          <p:cNvSpPr txBox="1"/>
          <p:nvPr>
            <p:ph idx="4294967295" type="subTitle"/>
          </p:nvPr>
        </p:nvSpPr>
        <p:spPr>
          <a:xfrm flipH="1">
            <a:off x="6298773" y="709126"/>
            <a:ext cx="18732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</a:pPr>
            <a:r>
              <a:rPr lang="en" sz="1500"/>
              <a:t>Estado estable?</a:t>
            </a:r>
            <a:endParaRPr/>
          </a:p>
        </p:txBody>
      </p:sp>
      <p:sp>
        <p:nvSpPr>
          <p:cNvPr id="1963" name="Google Shape;1963;g12fcd28be54_0_212"/>
          <p:cNvSpPr txBox="1"/>
          <p:nvPr>
            <p:ph idx="4294967295" type="subTitle"/>
          </p:nvPr>
        </p:nvSpPr>
        <p:spPr>
          <a:xfrm flipH="1">
            <a:off x="5889500" y="2582775"/>
            <a:ext cx="1462200" cy="16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*      *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*  *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*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*  *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*     *</a:t>
            </a:r>
            <a:endParaRPr b="1" sz="2000"/>
          </a:p>
        </p:txBody>
      </p:sp>
      <p:grpSp>
        <p:nvGrpSpPr>
          <p:cNvPr id="1964" name="Google Shape;1964;g12fcd28be54_0_212"/>
          <p:cNvGrpSpPr/>
          <p:nvPr/>
        </p:nvGrpSpPr>
        <p:grpSpPr>
          <a:xfrm>
            <a:off x="7601274" y="4006606"/>
            <a:ext cx="820250" cy="805611"/>
            <a:chOff x="1487200" y="4993750"/>
            <a:chExt cx="483125" cy="483125"/>
          </a:xfrm>
        </p:grpSpPr>
        <p:sp>
          <p:nvSpPr>
            <p:cNvPr id="1965" name="Google Shape;1965;g12fcd28be54_0_212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g12fcd28be54_0_212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7" name="Google Shape;1967;g12fcd28be54_0_212"/>
          <p:cNvSpPr txBox="1"/>
          <p:nvPr/>
        </p:nvSpPr>
        <p:spPr>
          <a:xfrm>
            <a:off x="110375" y="176600"/>
            <a:ext cx="38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000"/>
              <a:buFont typeface="Source Sans Pro"/>
              <a:buChar char="●"/>
            </a:pPr>
            <a:r>
              <a:t/>
            </a:r>
            <a:endParaRPr sz="3000">
              <a:solidFill>
                <a:srgbClr val="38761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2" name="Google Shape;1972;g12fcd28be54_0_463"/>
          <p:cNvGrpSpPr/>
          <p:nvPr/>
        </p:nvGrpSpPr>
        <p:grpSpPr>
          <a:xfrm>
            <a:off x="209772" y="1081702"/>
            <a:ext cx="7703937" cy="3833039"/>
            <a:chOff x="-597150" y="1354950"/>
            <a:chExt cx="6707825" cy="3220500"/>
          </a:xfrm>
        </p:grpSpPr>
        <p:sp>
          <p:nvSpPr>
            <p:cNvPr id="1973" name="Google Shape;1973;g12fcd28be54_0_463"/>
            <p:cNvSpPr/>
            <p:nvPr/>
          </p:nvSpPr>
          <p:spPr>
            <a:xfrm>
              <a:off x="-597025" y="1354950"/>
              <a:ext cx="6707700" cy="32205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74" name="Google Shape;1974;g12fcd28be54_0_463"/>
            <p:cNvGrpSpPr/>
            <p:nvPr/>
          </p:nvGrpSpPr>
          <p:grpSpPr>
            <a:xfrm>
              <a:off x="-597150" y="1354950"/>
              <a:ext cx="6707621" cy="270554"/>
              <a:chOff x="-301298" y="1147729"/>
              <a:chExt cx="6707621" cy="270554"/>
            </a:xfrm>
          </p:grpSpPr>
          <p:sp>
            <p:nvSpPr>
              <p:cNvPr id="1975" name="Google Shape;1975;g12fcd28be54_0_463"/>
              <p:cNvSpPr/>
              <p:nvPr/>
            </p:nvSpPr>
            <p:spPr>
              <a:xfrm>
                <a:off x="-301298" y="1147729"/>
                <a:ext cx="6707621" cy="270554"/>
              </a:xfrm>
              <a:custGeom>
                <a:rect b="b" l="l" r="r" t="t"/>
                <a:pathLst>
                  <a:path extrusionOk="0" h="9029" w="99972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976" name="Google Shape;1976;g12fcd28be54_0_463"/>
              <p:cNvGrpSpPr/>
              <p:nvPr/>
            </p:nvGrpSpPr>
            <p:grpSpPr>
              <a:xfrm>
                <a:off x="6202836" y="1213284"/>
                <a:ext cx="139356" cy="139356"/>
                <a:chOff x="3300229" y="786025"/>
                <a:chExt cx="116275" cy="116275"/>
              </a:xfrm>
            </p:grpSpPr>
            <p:sp>
              <p:nvSpPr>
                <p:cNvPr id="1977" name="Google Shape;1977;g12fcd28be54_0_463"/>
                <p:cNvSpPr/>
                <p:nvPr/>
              </p:nvSpPr>
              <p:spPr>
                <a:xfrm>
                  <a:off x="3300229" y="786025"/>
                  <a:ext cx="116275" cy="116275"/>
                </a:xfrm>
                <a:custGeom>
                  <a:rect b="b" l="l" r="r" t="t"/>
                  <a:pathLst>
                    <a:path extrusionOk="0" h="4651" w="4651">
                      <a:moveTo>
                        <a:pt x="0" y="0"/>
                      </a:moveTo>
                      <a:lnTo>
                        <a:pt x="0" y="4651"/>
                      </a:lnTo>
                      <a:lnTo>
                        <a:pt x="4651" y="4651"/>
                      </a:lnTo>
                      <a:lnTo>
                        <a:pt x="465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8" name="Google Shape;1978;g12fcd28be54_0_463"/>
                <p:cNvSpPr/>
                <p:nvPr/>
              </p:nvSpPr>
              <p:spPr>
                <a:xfrm>
                  <a:off x="3335179" y="820975"/>
                  <a:ext cx="45625" cy="45625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9" name="Google Shape;1979;g12fcd28be54_0_463"/>
                <p:cNvSpPr/>
                <p:nvPr/>
              </p:nvSpPr>
              <p:spPr>
                <a:xfrm>
                  <a:off x="3335179" y="820975"/>
                  <a:ext cx="45625" cy="45625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" y="0"/>
                      </a:moveTo>
                      <a:lnTo>
                        <a:pt x="1824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pic>
        <p:nvPicPr>
          <p:cNvPr id="1980" name="Google Shape;1980;g12fcd28be54_0_463"/>
          <p:cNvPicPr preferRelativeResize="0"/>
          <p:nvPr/>
        </p:nvPicPr>
        <p:blipFill rotWithShape="1">
          <a:blip r:embed="rId3">
            <a:alphaModFix/>
          </a:blip>
          <a:srcRect b="0" l="0" r="6585" t="4852"/>
          <a:stretch/>
        </p:blipFill>
        <p:spPr>
          <a:xfrm>
            <a:off x="1838075" y="1451200"/>
            <a:ext cx="4447325" cy="339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981" name="Google Shape;1981;g12fcd28be54_0_463"/>
          <p:cNvSpPr txBox="1"/>
          <p:nvPr/>
        </p:nvSpPr>
        <p:spPr>
          <a:xfrm>
            <a:off x="110375" y="176600"/>
            <a:ext cx="38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000"/>
              <a:buFont typeface="Source Sans Pro"/>
              <a:buChar char="●"/>
            </a:pPr>
            <a:r>
              <a:t/>
            </a:r>
            <a:endParaRPr sz="3000">
              <a:solidFill>
                <a:srgbClr val="38761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5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g12fcd28be54_0_368"/>
          <p:cNvSpPr txBox="1"/>
          <p:nvPr>
            <p:ph type="title"/>
          </p:nvPr>
        </p:nvSpPr>
        <p:spPr>
          <a:xfrm>
            <a:off x="617550" y="556400"/>
            <a:ext cx="41616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PROBABILIDAD = 0.4</a:t>
            </a:r>
            <a:endParaRPr/>
          </a:p>
        </p:txBody>
      </p:sp>
      <p:sp>
        <p:nvSpPr>
          <p:cNvPr id="1987" name="Google Shape;1987;g12fcd28be54_0_368"/>
          <p:cNvSpPr txBox="1"/>
          <p:nvPr>
            <p:ph idx="4294967295" type="subTitle"/>
          </p:nvPr>
        </p:nvSpPr>
        <p:spPr>
          <a:xfrm flipH="1">
            <a:off x="1792305" y="2582774"/>
            <a:ext cx="1725600" cy="16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*  </a:t>
            </a:r>
            <a:r>
              <a:rPr b="1" lang="en" sz="2000"/>
              <a:t>*  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*  ***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  **  *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*  *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***  *</a:t>
            </a:r>
            <a:endParaRPr b="1" sz="2000"/>
          </a:p>
        </p:txBody>
      </p:sp>
      <p:sp>
        <p:nvSpPr>
          <p:cNvPr id="1988" name="Google Shape;1988;g12fcd28be54_0_368"/>
          <p:cNvSpPr txBox="1"/>
          <p:nvPr>
            <p:ph idx="4294967295" type="subTitle"/>
          </p:nvPr>
        </p:nvSpPr>
        <p:spPr>
          <a:xfrm flipH="1">
            <a:off x="4034325" y="2582775"/>
            <a:ext cx="1190100" cy="16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*      </a:t>
            </a:r>
            <a:r>
              <a:rPr b="1" lang="en" sz="2000"/>
              <a:t>*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 *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            *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*      *</a:t>
            </a:r>
            <a:endParaRPr b="1" sz="2000"/>
          </a:p>
        </p:txBody>
      </p:sp>
      <p:sp>
        <p:nvSpPr>
          <p:cNvPr id="1989" name="Google Shape;1989;g12fcd28be54_0_368"/>
          <p:cNvSpPr/>
          <p:nvPr/>
        </p:nvSpPr>
        <p:spPr>
          <a:xfrm>
            <a:off x="2066944" y="1969185"/>
            <a:ext cx="1142400" cy="476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b="1" i="0" sz="30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90" name="Google Shape;1990;g12fcd28be54_0_368"/>
          <p:cNvSpPr/>
          <p:nvPr/>
        </p:nvSpPr>
        <p:spPr>
          <a:xfrm>
            <a:off x="4058169" y="1969185"/>
            <a:ext cx="1142400" cy="476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endParaRPr b="1" i="0" sz="30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91" name="Google Shape;1991;g12fcd28be54_0_368"/>
          <p:cNvSpPr/>
          <p:nvPr/>
        </p:nvSpPr>
        <p:spPr>
          <a:xfrm>
            <a:off x="6049407" y="1969185"/>
            <a:ext cx="1142400" cy="476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3</a:t>
            </a:r>
            <a:endParaRPr b="1" i="0" sz="30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grpSp>
        <p:nvGrpSpPr>
          <p:cNvPr id="1992" name="Google Shape;1992;g12fcd28be54_0_368"/>
          <p:cNvGrpSpPr/>
          <p:nvPr/>
        </p:nvGrpSpPr>
        <p:grpSpPr>
          <a:xfrm>
            <a:off x="6049201" y="451293"/>
            <a:ext cx="2372336" cy="1081768"/>
            <a:chOff x="1987400" y="2914300"/>
            <a:chExt cx="2499300" cy="1235600"/>
          </a:xfrm>
        </p:grpSpPr>
        <p:sp>
          <p:nvSpPr>
            <p:cNvPr id="1993" name="Google Shape;1993;g12fcd28be54_0_368"/>
            <p:cNvSpPr/>
            <p:nvPr/>
          </p:nvSpPr>
          <p:spPr>
            <a:xfrm>
              <a:off x="1987400" y="2914300"/>
              <a:ext cx="2499300" cy="1235600"/>
            </a:xfrm>
            <a:custGeom>
              <a:rect b="b" l="l" r="r" t="t"/>
              <a:pathLst>
                <a:path extrusionOk="0" h="49424" w="99972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94" name="Google Shape;1994;g12fcd28be54_0_368"/>
            <p:cNvGrpSpPr/>
            <p:nvPr/>
          </p:nvGrpSpPr>
          <p:grpSpPr>
            <a:xfrm>
              <a:off x="1987400" y="2914300"/>
              <a:ext cx="2499300" cy="225725"/>
              <a:chOff x="4449500" y="2625225"/>
              <a:chExt cx="2499300" cy="225725"/>
            </a:xfrm>
          </p:grpSpPr>
          <p:sp>
            <p:nvSpPr>
              <p:cNvPr id="1995" name="Google Shape;1995;g12fcd28be54_0_368"/>
              <p:cNvSpPr/>
              <p:nvPr/>
            </p:nvSpPr>
            <p:spPr>
              <a:xfrm>
                <a:off x="4449500" y="2625225"/>
                <a:ext cx="2499300" cy="225725"/>
              </a:xfrm>
              <a:custGeom>
                <a:rect b="b" l="l" r="r" t="t"/>
                <a:pathLst>
                  <a:path extrusionOk="0" h="9029" w="99972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996" name="Google Shape;1996;g12fcd28be54_0_368"/>
              <p:cNvGrpSpPr/>
              <p:nvPr/>
            </p:nvGrpSpPr>
            <p:grpSpPr>
              <a:xfrm>
                <a:off x="6715500" y="2679950"/>
                <a:ext cx="116275" cy="116275"/>
                <a:chOff x="3236650" y="786025"/>
                <a:chExt cx="116275" cy="116275"/>
              </a:xfrm>
            </p:grpSpPr>
            <p:sp>
              <p:nvSpPr>
                <p:cNvPr id="1997" name="Google Shape;1997;g12fcd28be54_0_368"/>
                <p:cNvSpPr/>
                <p:nvPr/>
              </p:nvSpPr>
              <p:spPr>
                <a:xfrm>
                  <a:off x="3236650" y="786025"/>
                  <a:ext cx="116275" cy="116275"/>
                </a:xfrm>
                <a:custGeom>
                  <a:rect b="b" l="l" r="r" t="t"/>
                  <a:pathLst>
                    <a:path extrusionOk="0" h="4651" w="4651">
                      <a:moveTo>
                        <a:pt x="0" y="0"/>
                      </a:moveTo>
                      <a:lnTo>
                        <a:pt x="0" y="4651"/>
                      </a:lnTo>
                      <a:lnTo>
                        <a:pt x="4651" y="4651"/>
                      </a:lnTo>
                      <a:lnTo>
                        <a:pt x="465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8" name="Google Shape;1998;g12fcd28be54_0_368"/>
                <p:cNvSpPr/>
                <p:nvPr/>
              </p:nvSpPr>
              <p:spPr>
                <a:xfrm>
                  <a:off x="3271600" y="820975"/>
                  <a:ext cx="45625" cy="45625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9" name="Google Shape;1999;g12fcd28be54_0_368"/>
                <p:cNvSpPr/>
                <p:nvPr/>
              </p:nvSpPr>
              <p:spPr>
                <a:xfrm>
                  <a:off x="3271600" y="820975"/>
                  <a:ext cx="45625" cy="45625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" y="0"/>
                      </a:moveTo>
                      <a:lnTo>
                        <a:pt x="1824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000" name="Google Shape;2000;g12fcd28be54_0_368"/>
            <p:cNvGrpSpPr/>
            <p:nvPr/>
          </p:nvGrpSpPr>
          <p:grpSpPr>
            <a:xfrm>
              <a:off x="2411725" y="3747900"/>
              <a:ext cx="1650650" cy="215825"/>
              <a:chOff x="4824750" y="3458825"/>
              <a:chExt cx="1650650" cy="215825"/>
            </a:xfrm>
          </p:grpSpPr>
          <p:sp>
            <p:nvSpPr>
              <p:cNvPr id="2001" name="Google Shape;2001;g12fcd28be54_0_368"/>
              <p:cNvSpPr/>
              <p:nvPr/>
            </p:nvSpPr>
            <p:spPr>
              <a:xfrm>
                <a:off x="5753475" y="3458825"/>
                <a:ext cx="721925" cy="215825"/>
              </a:xfrm>
              <a:custGeom>
                <a:rect b="b" l="l" r="r" t="t"/>
                <a:pathLst>
                  <a:path extrusionOk="0" h="8633" w="28877">
                    <a:moveTo>
                      <a:pt x="0" y="1"/>
                    </a:moveTo>
                    <a:lnTo>
                      <a:pt x="0" y="8633"/>
                    </a:lnTo>
                    <a:lnTo>
                      <a:pt x="28876" y="8633"/>
                    </a:lnTo>
                    <a:lnTo>
                      <a:pt x="28876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en" sz="1200" u="none" cap="none" strike="noStrike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NO</a:t>
                </a:r>
                <a:endParaRPr b="1" i="0" sz="1200" u="none" cap="none" strike="noStrike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  <p:sp>
            <p:nvSpPr>
              <p:cNvPr id="2002" name="Google Shape;2002;g12fcd28be54_0_368"/>
              <p:cNvSpPr/>
              <p:nvPr/>
            </p:nvSpPr>
            <p:spPr>
              <a:xfrm>
                <a:off x="4824750" y="3458825"/>
                <a:ext cx="721925" cy="215825"/>
              </a:xfrm>
              <a:custGeom>
                <a:rect b="b" l="l" r="r" t="t"/>
                <a:pathLst>
                  <a:path extrusionOk="0" h="8633" w="28877">
                    <a:moveTo>
                      <a:pt x="0" y="1"/>
                    </a:moveTo>
                    <a:lnTo>
                      <a:pt x="0" y="8633"/>
                    </a:lnTo>
                    <a:lnTo>
                      <a:pt x="28876" y="8633"/>
                    </a:lnTo>
                    <a:lnTo>
                      <a:pt x="28876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en" sz="1200" u="none" cap="none" strike="noStrike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YES</a:t>
                </a:r>
                <a:endParaRPr b="1" i="0" sz="1200" u="none" cap="none" strike="noStrike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</p:grpSp>
      <p:sp>
        <p:nvSpPr>
          <p:cNvPr id="2003" name="Google Shape;2003;g12fcd28be54_0_368"/>
          <p:cNvSpPr txBox="1"/>
          <p:nvPr>
            <p:ph idx="4294967295" type="subTitle"/>
          </p:nvPr>
        </p:nvSpPr>
        <p:spPr>
          <a:xfrm flipH="1">
            <a:off x="6298773" y="709126"/>
            <a:ext cx="18732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</a:pPr>
            <a:r>
              <a:rPr lang="en" sz="1500"/>
              <a:t>Estado </a:t>
            </a:r>
            <a:r>
              <a:rPr lang="en" sz="1500"/>
              <a:t>estable</a:t>
            </a:r>
            <a:r>
              <a:rPr lang="en" sz="1500"/>
              <a:t>?</a:t>
            </a:r>
            <a:endParaRPr/>
          </a:p>
        </p:txBody>
      </p:sp>
      <p:sp>
        <p:nvSpPr>
          <p:cNvPr id="2004" name="Google Shape;2004;g12fcd28be54_0_368"/>
          <p:cNvSpPr txBox="1"/>
          <p:nvPr>
            <p:ph idx="4294967295" type="subTitle"/>
          </p:nvPr>
        </p:nvSpPr>
        <p:spPr>
          <a:xfrm flipH="1">
            <a:off x="6215450" y="2582775"/>
            <a:ext cx="810300" cy="16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*      </a:t>
            </a:r>
            <a:r>
              <a:rPr b="1" lang="en" sz="2000"/>
              <a:t>*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*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*  *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*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*      *</a:t>
            </a:r>
            <a:endParaRPr b="1" sz="2000"/>
          </a:p>
        </p:txBody>
      </p:sp>
      <p:grpSp>
        <p:nvGrpSpPr>
          <p:cNvPr id="2005" name="Google Shape;2005;g12fcd28be54_0_368"/>
          <p:cNvGrpSpPr/>
          <p:nvPr/>
        </p:nvGrpSpPr>
        <p:grpSpPr>
          <a:xfrm>
            <a:off x="7606250" y="4006605"/>
            <a:ext cx="810297" cy="805611"/>
            <a:chOff x="2081650" y="4993750"/>
            <a:chExt cx="483125" cy="483125"/>
          </a:xfrm>
        </p:grpSpPr>
        <p:sp>
          <p:nvSpPr>
            <p:cNvPr id="2006" name="Google Shape;2006;g12fcd28be54_0_368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g12fcd28be54_0_368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08" name="Google Shape;2008;g12fcd28be54_0_368"/>
          <p:cNvSpPr txBox="1"/>
          <p:nvPr/>
        </p:nvSpPr>
        <p:spPr>
          <a:xfrm>
            <a:off x="110375" y="143500"/>
            <a:ext cx="38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Char char="●"/>
            </a:pPr>
            <a:r>
              <a:t/>
            </a:r>
            <a:endParaRPr sz="3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9" name="Google Shape;1449;p3"/>
          <p:cNvGrpSpPr/>
          <p:nvPr/>
        </p:nvGrpSpPr>
        <p:grpSpPr>
          <a:xfrm>
            <a:off x="1126517" y="1483050"/>
            <a:ext cx="6890965" cy="2177374"/>
            <a:chOff x="494881" y="1057250"/>
            <a:chExt cx="6890965" cy="2177374"/>
          </a:xfrm>
        </p:grpSpPr>
        <p:sp>
          <p:nvSpPr>
            <p:cNvPr id="1450" name="Google Shape;1450;p3"/>
            <p:cNvSpPr/>
            <p:nvPr/>
          </p:nvSpPr>
          <p:spPr>
            <a:xfrm>
              <a:off x="495026" y="1057250"/>
              <a:ext cx="6890820" cy="2177374"/>
            </a:xfrm>
            <a:custGeom>
              <a:rect b="b" l="l" r="r" t="t"/>
              <a:pathLst>
                <a:path extrusionOk="0" h="49424" w="99972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3"/>
            <p:cNvSpPr/>
            <p:nvPr/>
          </p:nvSpPr>
          <p:spPr>
            <a:xfrm flipH="1">
              <a:off x="494881" y="1057250"/>
              <a:ext cx="6890820" cy="270554"/>
            </a:xfrm>
            <a:custGeom>
              <a:rect b="b" l="l" r="r" t="t"/>
              <a:pathLst>
                <a:path extrusionOk="0" h="9029" w="99972">
                  <a:moveTo>
                    <a:pt x="0" y="1"/>
                  </a:moveTo>
                  <a:lnTo>
                    <a:pt x="0" y="9028"/>
                  </a:lnTo>
                  <a:lnTo>
                    <a:pt x="99972" y="9028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52" name="Google Shape;1452;p3"/>
            <p:cNvGrpSpPr/>
            <p:nvPr/>
          </p:nvGrpSpPr>
          <p:grpSpPr>
            <a:xfrm flipH="1">
              <a:off x="559172" y="1122848"/>
              <a:ext cx="560767" cy="139276"/>
              <a:chOff x="4771000" y="1122848"/>
              <a:chExt cx="560767" cy="139276"/>
            </a:xfrm>
          </p:grpSpPr>
          <p:grpSp>
            <p:nvGrpSpPr>
              <p:cNvPr id="1453" name="Google Shape;1453;p3"/>
              <p:cNvGrpSpPr/>
              <p:nvPr/>
            </p:nvGrpSpPr>
            <p:grpSpPr>
              <a:xfrm>
                <a:off x="5192567" y="1122848"/>
                <a:ext cx="139200" cy="139200"/>
                <a:chOff x="5192567" y="1122848"/>
                <a:chExt cx="139200" cy="139200"/>
              </a:xfrm>
            </p:grpSpPr>
            <p:sp>
              <p:nvSpPr>
                <p:cNvPr id="1454" name="Google Shape;1454;p3"/>
                <p:cNvSpPr/>
                <p:nvPr/>
              </p:nvSpPr>
              <p:spPr>
                <a:xfrm>
                  <a:off x="5192567" y="1122848"/>
                  <a:ext cx="139200" cy="1392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55" name="Google Shape;1455;p3"/>
                <p:cNvSpPr/>
                <p:nvPr/>
              </p:nvSpPr>
              <p:spPr>
                <a:xfrm rot="5400000">
                  <a:off x="5234842" y="1164441"/>
                  <a:ext cx="54682" cy="54682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56" name="Google Shape;1456;p3"/>
                <p:cNvSpPr/>
                <p:nvPr/>
              </p:nvSpPr>
              <p:spPr>
                <a:xfrm rot="5400000">
                  <a:off x="5234842" y="1164441"/>
                  <a:ext cx="54682" cy="54682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" y="0"/>
                      </a:moveTo>
                      <a:lnTo>
                        <a:pt x="1824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457" name="Google Shape;1457;p3"/>
              <p:cNvGrpSpPr/>
              <p:nvPr/>
            </p:nvGrpSpPr>
            <p:grpSpPr>
              <a:xfrm>
                <a:off x="4771000" y="1122849"/>
                <a:ext cx="139200" cy="139200"/>
                <a:chOff x="5192500" y="1122925"/>
                <a:chExt cx="139200" cy="139200"/>
              </a:xfrm>
            </p:grpSpPr>
            <p:sp>
              <p:nvSpPr>
                <p:cNvPr id="1458" name="Google Shape;1458;p3"/>
                <p:cNvSpPr/>
                <p:nvPr/>
              </p:nvSpPr>
              <p:spPr>
                <a:xfrm>
                  <a:off x="5192500" y="1122925"/>
                  <a:ext cx="139200" cy="1392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59" name="Google Shape;1459;p3"/>
                <p:cNvSpPr/>
                <p:nvPr/>
              </p:nvSpPr>
              <p:spPr>
                <a:xfrm rot="2700000">
                  <a:off x="5234299" y="1164701"/>
                  <a:ext cx="54684" cy="54684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460" name="Google Shape;1460;p3"/>
              <p:cNvGrpSpPr/>
              <p:nvPr/>
            </p:nvGrpSpPr>
            <p:grpSpPr>
              <a:xfrm>
                <a:off x="4981783" y="1122924"/>
                <a:ext cx="139200" cy="139200"/>
                <a:chOff x="4981783" y="1122924"/>
                <a:chExt cx="139200" cy="139200"/>
              </a:xfrm>
            </p:grpSpPr>
            <p:sp>
              <p:nvSpPr>
                <p:cNvPr id="1461" name="Google Shape;1461;p3"/>
                <p:cNvSpPr/>
                <p:nvPr/>
              </p:nvSpPr>
              <p:spPr>
                <a:xfrm>
                  <a:off x="4981783" y="1122924"/>
                  <a:ext cx="139200" cy="1392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2" name="Google Shape;1462;p3"/>
                <p:cNvSpPr/>
                <p:nvPr/>
              </p:nvSpPr>
              <p:spPr>
                <a:xfrm>
                  <a:off x="5026333" y="1167474"/>
                  <a:ext cx="50100" cy="50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463" name="Google Shape;1463;p3"/>
          <p:cNvSpPr/>
          <p:nvPr/>
        </p:nvSpPr>
        <p:spPr>
          <a:xfrm flipH="1">
            <a:off x="874788" y="2054579"/>
            <a:ext cx="1313100" cy="13131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4" name="Google Shape;1464;p3"/>
          <p:cNvSpPr txBox="1"/>
          <p:nvPr>
            <p:ph type="title"/>
          </p:nvPr>
        </p:nvSpPr>
        <p:spPr>
          <a:xfrm>
            <a:off x="2349850" y="2011350"/>
            <a:ext cx="55152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/>
              <a:t>EJERCICIO 1</a:t>
            </a:r>
            <a:endParaRPr/>
          </a:p>
        </p:txBody>
      </p:sp>
      <p:sp>
        <p:nvSpPr>
          <p:cNvPr id="1465" name="Google Shape;1465;p3"/>
          <p:cNvSpPr txBox="1"/>
          <p:nvPr>
            <p:ph idx="2" type="title"/>
          </p:nvPr>
        </p:nvSpPr>
        <p:spPr>
          <a:xfrm>
            <a:off x="874788" y="2247779"/>
            <a:ext cx="13131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66" name="Google Shape;1466;p3"/>
          <p:cNvSpPr txBox="1"/>
          <p:nvPr>
            <p:ph idx="1" type="subTitle"/>
          </p:nvPr>
        </p:nvSpPr>
        <p:spPr>
          <a:xfrm>
            <a:off x="2349851" y="2974375"/>
            <a:ext cx="55152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Red de Kohonen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g12fcd28be54_0_390"/>
          <p:cNvSpPr txBox="1"/>
          <p:nvPr>
            <p:ph type="title"/>
          </p:nvPr>
        </p:nvSpPr>
        <p:spPr>
          <a:xfrm>
            <a:off x="617550" y="556400"/>
            <a:ext cx="41616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PROBABILIDAD = 0.6</a:t>
            </a:r>
            <a:endParaRPr/>
          </a:p>
        </p:txBody>
      </p:sp>
      <p:sp>
        <p:nvSpPr>
          <p:cNvPr id="2014" name="Google Shape;2014;g12fcd28be54_0_390"/>
          <p:cNvSpPr txBox="1"/>
          <p:nvPr>
            <p:ph idx="4294967295" type="subTitle"/>
          </p:nvPr>
        </p:nvSpPr>
        <p:spPr>
          <a:xfrm flipH="1">
            <a:off x="2222500" y="2582775"/>
            <a:ext cx="831300" cy="16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  ****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  ***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  ***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  ***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  ***</a:t>
            </a:r>
            <a:endParaRPr b="1" sz="2000"/>
          </a:p>
        </p:txBody>
      </p:sp>
      <p:sp>
        <p:nvSpPr>
          <p:cNvPr id="2015" name="Google Shape;2015;g12fcd28be54_0_390"/>
          <p:cNvSpPr txBox="1"/>
          <p:nvPr>
            <p:ph idx="4294967295" type="subTitle"/>
          </p:nvPr>
        </p:nvSpPr>
        <p:spPr>
          <a:xfrm flipH="1">
            <a:off x="4213725" y="2582775"/>
            <a:ext cx="831300" cy="16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****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    ***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    *  *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  **  *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    *</a:t>
            </a:r>
            <a:endParaRPr b="1" sz="2000"/>
          </a:p>
        </p:txBody>
      </p:sp>
      <p:sp>
        <p:nvSpPr>
          <p:cNvPr id="2016" name="Google Shape;2016;g12fcd28be54_0_390"/>
          <p:cNvSpPr/>
          <p:nvPr/>
        </p:nvSpPr>
        <p:spPr>
          <a:xfrm>
            <a:off x="2066944" y="1969185"/>
            <a:ext cx="1142400" cy="476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b="1" i="0" sz="30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017" name="Google Shape;2017;g12fcd28be54_0_390"/>
          <p:cNvSpPr/>
          <p:nvPr/>
        </p:nvSpPr>
        <p:spPr>
          <a:xfrm>
            <a:off x="4058169" y="1969185"/>
            <a:ext cx="1142400" cy="476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endParaRPr b="1" i="0" sz="30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018" name="Google Shape;2018;g12fcd28be54_0_390"/>
          <p:cNvSpPr/>
          <p:nvPr/>
        </p:nvSpPr>
        <p:spPr>
          <a:xfrm>
            <a:off x="6049407" y="1969185"/>
            <a:ext cx="1142400" cy="476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3</a:t>
            </a:r>
            <a:endParaRPr b="1" i="0" sz="30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grpSp>
        <p:nvGrpSpPr>
          <p:cNvPr id="2019" name="Google Shape;2019;g12fcd28be54_0_390"/>
          <p:cNvGrpSpPr/>
          <p:nvPr/>
        </p:nvGrpSpPr>
        <p:grpSpPr>
          <a:xfrm>
            <a:off x="6049201" y="451293"/>
            <a:ext cx="2372336" cy="1081768"/>
            <a:chOff x="1987400" y="2914300"/>
            <a:chExt cx="2499300" cy="1235600"/>
          </a:xfrm>
        </p:grpSpPr>
        <p:sp>
          <p:nvSpPr>
            <p:cNvPr id="2020" name="Google Shape;2020;g12fcd28be54_0_390"/>
            <p:cNvSpPr/>
            <p:nvPr/>
          </p:nvSpPr>
          <p:spPr>
            <a:xfrm>
              <a:off x="1987400" y="2914300"/>
              <a:ext cx="2499300" cy="1235600"/>
            </a:xfrm>
            <a:custGeom>
              <a:rect b="b" l="l" r="r" t="t"/>
              <a:pathLst>
                <a:path extrusionOk="0" h="49424" w="99972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21" name="Google Shape;2021;g12fcd28be54_0_390"/>
            <p:cNvGrpSpPr/>
            <p:nvPr/>
          </p:nvGrpSpPr>
          <p:grpSpPr>
            <a:xfrm>
              <a:off x="1987400" y="2914300"/>
              <a:ext cx="2499300" cy="225725"/>
              <a:chOff x="4449500" y="2625225"/>
              <a:chExt cx="2499300" cy="225725"/>
            </a:xfrm>
          </p:grpSpPr>
          <p:sp>
            <p:nvSpPr>
              <p:cNvPr id="2022" name="Google Shape;2022;g12fcd28be54_0_390"/>
              <p:cNvSpPr/>
              <p:nvPr/>
            </p:nvSpPr>
            <p:spPr>
              <a:xfrm>
                <a:off x="4449500" y="2625225"/>
                <a:ext cx="2499300" cy="225725"/>
              </a:xfrm>
              <a:custGeom>
                <a:rect b="b" l="l" r="r" t="t"/>
                <a:pathLst>
                  <a:path extrusionOk="0" h="9029" w="99972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023" name="Google Shape;2023;g12fcd28be54_0_390"/>
              <p:cNvGrpSpPr/>
              <p:nvPr/>
            </p:nvGrpSpPr>
            <p:grpSpPr>
              <a:xfrm>
                <a:off x="6715500" y="2679950"/>
                <a:ext cx="116275" cy="116275"/>
                <a:chOff x="3236650" y="786025"/>
                <a:chExt cx="116275" cy="116275"/>
              </a:xfrm>
            </p:grpSpPr>
            <p:sp>
              <p:nvSpPr>
                <p:cNvPr id="2024" name="Google Shape;2024;g12fcd28be54_0_390"/>
                <p:cNvSpPr/>
                <p:nvPr/>
              </p:nvSpPr>
              <p:spPr>
                <a:xfrm>
                  <a:off x="3236650" y="786025"/>
                  <a:ext cx="116275" cy="116275"/>
                </a:xfrm>
                <a:custGeom>
                  <a:rect b="b" l="l" r="r" t="t"/>
                  <a:pathLst>
                    <a:path extrusionOk="0" h="4651" w="4651">
                      <a:moveTo>
                        <a:pt x="0" y="0"/>
                      </a:moveTo>
                      <a:lnTo>
                        <a:pt x="0" y="4651"/>
                      </a:lnTo>
                      <a:lnTo>
                        <a:pt x="4651" y="4651"/>
                      </a:lnTo>
                      <a:lnTo>
                        <a:pt x="465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5" name="Google Shape;2025;g12fcd28be54_0_390"/>
                <p:cNvSpPr/>
                <p:nvPr/>
              </p:nvSpPr>
              <p:spPr>
                <a:xfrm>
                  <a:off x="3271600" y="820975"/>
                  <a:ext cx="45625" cy="45625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6" name="Google Shape;2026;g12fcd28be54_0_390"/>
                <p:cNvSpPr/>
                <p:nvPr/>
              </p:nvSpPr>
              <p:spPr>
                <a:xfrm>
                  <a:off x="3271600" y="820975"/>
                  <a:ext cx="45625" cy="45625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" y="0"/>
                      </a:moveTo>
                      <a:lnTo>
                        <a:pt x="1824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027" name="Google Shape;2027;g12fcd28be54_0_390"/>
            <p:cNvGrpSpPr/>
            <p:nvPr/>
          </p:nvGrpSpPr>
          <p:grpSpPr>
            <a:xfrm>
              <a:off x="2411725" y="3747900"/>
              <a:ext cx="1650650" cy="215825"/>
              <a:chOff x="4824750" y="3458825"/>
              <a:chExt cx="1650650" cy="215825"/>
            </a:xfrm>
          </p:grpSpPr>
          <p:sp>
            <p:nvSpPr>
              <p:cNvPr id="2028" name="Google Shape;2028;g12fcd28be54_0_390"/>
              <p:cNvSpPr/>
              <p:nvPr/>
            </p:nvSpPr>
            <p:spPr>
              <a:xfrm>
                <a:off x="5753475" y="3458825"/>
                <a:ext cx="721925" cy="215825"/>
              </a:xfrm>
              <a:custGeom>
                <a:rect b="b" l="l" r="r" t="t"/>
                <a:pathLst>
                  <a:path extrusionOk="0" h="8633" w="28877">
                    <a:moveTo>
                      <a:pt x="0" y="1"/>
                    </a:moveTo>
                    <a:lnTo>
                      <a:pt x="0" y="8633"/>
                    </a:lnTo>
                    <a:lnTo>
                      <a:pt x="28876" y="8633"/>
                    </a:lnTo>
                    <a:lnTo>
                      <a:pt x="28876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en" sz="1200" u="none" cap="none" strike="noStrike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NO</a:t>
                </a:r>
                <a:endParaRPr b="1" i="0" sz="1200" u="none" cap="none" strike="noStrike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  <p:sp>
            <p:nvSpPr>
              <p:cNvPr id="2029" name="Google Shape;2029;g12fcd28be54_0_390"/>
              <p:cNvSpPr/>
              <p:nvPr/>
            </p:nvSpPr>
            <p:spPr>
              <a:xfrm>
                <a:off x="4824750" y="3458825"/>
                <a:ext cx="721925" cy="215825"/>
              </a:xfrm>
              <a:custGeom>
                <a:rect b="b" l="l" r="r" t="t"/>
                <a:pathLst>
                  <a:path extrusionOk="0" h="8633" w="28877">
                    <a:moveTo>
                      <a:pt x="0" y="1"/>
                    </a:moveTo>
                    <a:lnTo>
                      <a:pt x="0" y="8633"/>
                    </a:lnTo>
                    <a:lnTo>
                      <a:pt x="28876" y="8633"/>
                    </a:lnTo>
                    <a:lnTo>
                      <a:pt x="28876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en" sz="1200" u="none" cap="none" strike="noStrike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YES</a:t>
                </a:r>
                <a:endParaRPr b="1" i="0" sz="1200" u="none" cap="none" strike="noStrike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</p:grpSp>
      <p:sp>
        <p:nvSpPr>
          <p:cNvPr id="2030" name="Google Shape;2030;g12fcd28be54_0_390"/>
          <p:cNvSpPr txBox="1"/>
          <p:nvPr>
            <p:ph idx="4294967295" type="subTitle"/>
          </p:nvPr>
        </p:nvSpPr>
        <p:spPr>
          <a:xfrm flipH="1">
            <a:off x="6298773" y="709126"/>
            <a:ext cx="18732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</a:pPr>
            <a:r>
              <a:rPr lang="en" sz="1500"/>
              <a:t>Estado es</a:t>
            </a:r>
            <a:r>
              <a:rPr lang="en" sz="1500"/>
              <a:t>table</a:t>
            </a:r>
            <a:r>
              <a:rPr lang="en" sz="1500"/>
              <a:t>?</a:t>
            </a:r>
            <a:endParaRPr/>
          </a:p>
        </p:txBody>
      </p:sp>
      <p:sp>
        <p:nvSpPr>
          <p:cNvPr id="2031" name="Google Shape;2031;g12fcd28be54_0_390"/>
          <p:cNvSpPr txBox="1"/>
          <p:nvPr>
            <p:ph idx="4294967295" type="subTitle"/>
          </p:nvPr>
        </p:nvSpPr>
        <p:spPr>
          <a:xfrm flipH="1">
            <a:off x="6204950" y="2582775"/>
            <a:ext cx="831300" cy="16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  ***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  ***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  ***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  ***</a:t>
            </a:r>
            <a:endParaRPr b="1" sz="2000"/>
          </a:p>
        </p:txBody>
      </p:sp>
      <p:grpSp>
        <p:nvGrpSpPr>
          <p:cNvPr id="2032" name="Google Shape;2032;g12fcd28be54_0_390"/>
          <p:cNvGrpSpPr/>
          <p:nvPr/>
        </p:nvGrpSpPr>
        <p:grpSpPr>
          <a:xfrm>
            <a:off x="7606250" y="4006605"/>
            <a:ext cx="810297" cy="805611"/>
            <a:chOff x="2081650" y="4993750"/>
            <a:chExt cx="483125" cy="483125"/>
          </a:xfrm>
        </p:grpSpPr>
        <p:sp>
          <p:nvSpPr>
            <p:cNvPr id="2033" name="Google Shape;2033;g12fcd28be54_0_390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g12fcd28be54_0_390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35" name="Google Shape;2035;g12fcd28be54_0_390"/>
          <p:cNvSpPr txBox="1"/>
          <p:nvPr/>
        </p:nvSpPr>
        <p:spPr>
          <a:xfrm>
            <a:off x="110375" y="176600"/>
            <a:ext cx="38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Source Sans Pro"/>
              <a:buChar char="●"/>
            </a:pPr>
            <a:r>
              <a:t/>
            </a:r>
            <a:endParaRPr sz="3000">
              <a:solidFill>
                <a:srgbClr val="FFFF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g12fcd28be54_0_412"/>
          <p:cNvSpPr txBox="1"/>
          <p:nvPr>
            <p:ph type="title"/>
          </p:nvPr>
        </p:nvSpPr>
        <p:spPr>
          <a:xfrm>
            <a:off x="617550" y="556400"/>
            <a:ext cx="41616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PROBABILIDAD = 0.8</a:t>
            </a:r>
            <a:endParaRPr/>
          </a:p>
        </p:txBody>
      </p:sp>
      <p:sp>
        <p:nvSpPr>
          <p:cNvPr id="2041" name="Google Shape;2041;g12fcd28be54_0_412"/>
          <p:cNvSpPr txBox="1"/>
          <p:nvPr>
            <p:ph idx="4294967295" type="subTitle"/>
          </p:nvPr>
        </p:nvSpPr>
        <p:spPr>
          <a:xfrm flipH="1">
            <a:off x="2233003" y="2582775"/>
            <a:ext cx="810300" cy="16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  </a:t>
            </a:r>
            <a:r>
              <a:rPr b="1" lang="en" sz="2000"/>
              <a:t>*  </a:t>
            </a:r>
            <a:r>
              <a:rPr b="1" lang="en" sz="2000"/>
              <a:t>**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*      *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***  *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***  *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  *  *</a:t>
            </a:r>
            <a:endParaRPr b="1" sz="2000"/>
          </a:p>
        </p:txBody>
      </p:sp>
      <p:sp>
        <p:nvSpPr>
          <p:cNvPr id="2042" name="Google Shape;2042;g12fcd28be54_0_412"/>
          <p:cNvSpPr txBox="1"/>
          <p:nvPr>
            <p:ph idx="4294967295" type="subTitle"/>
          </p:nvPr>
        </p:nvSpPr>
        <p:spPr>
          <a:xfrm flipH="1">
            <a:off x="4224225" y="2582775"/>
            <a:ext cx="810300" cy="16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  ***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*  *  *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**  **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*  *  *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    *</a:t>
            </a:r>
            <a:endParaRPr b="1" sz="2000"/>
          </a:p>
        </p:txBody>
      </p:sp>
      <p:sp>
        <p:nvSpPr>
          <p:cNvPr id="2043" name="Google Shape;2043;g12fcd28be54_0_412"/>
          <p:cNvSpPr/>
          <p:nvPr/>
        </p:nvSpPr>
        <p:spPr>
          <a:xfrm>
            <a:off x="2066944" y="1969185"/>
            <a:ext cx="1142400" cy="476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b="1" i="0" sz="30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044" name="Google Shape;2044;g12fcd28be54_0_412"/>
          <p:cNvSpPr/>
          <p:nvPr/>
        </p:nvSpPr>
        <p:spPr>
          <a:xfrm>
            <a:off x="4058169" y="1969185"/>
            <a:ext cx="1142400" cy="476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endParaRPr b="1" i="0" sz="30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045" name="Google Shape;2045;g12fcd28be54_0_412"/>
          <p:cNvSpPr/>
          <p:nvPr/>
        </p:nvSpPr>
        <p:spPr>
          <a:xfrm>
            <a:off x="6049407" y="1969185"/>
            <a:ext cx="1142400" cy="476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3</a:t>
            </a:r>
            <a:endParaRPr b="1" i="0" sz="30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grpSp>
        <p:nvGrpSpPr>
          <p:cNvPr id="2046" name="Google Shape;2046;g12fcd28be54_0_412"/>
          <p:cNvGrpSpPr/>
          <p:nvPr/>
        </p:nvGrpSpPr>
        <p:grpSpPr>
          <a:xfrm>
            <a:off x="6049201" y="451293"/>
            <a:ext cx="2372336" cy="1081768"/>
            <a:chOff x="1987400" y="2914300"/>
            <a:chExt cx="2499300" cy="1235600"/>
          </a:xfrm>
        </p:grpSpPr>
        <p:sp>
          <p:nvSpPr>
            <p:cNvPr id="2047" name="Google Shape;2047;g12fcd28be54_0_412"/>
            <p:cNvSpPr/>
            <p:nvPr/>
          </p:nvSpPr>
          <p:spPr>
            <a:xfrm>
              <a:off x="1987400" y="2914300"/>
              <a:ext cx="2499300" cy="1235600"/>
            </a:xfrm>
            <a:custGeom>
              <a:rect b="b" l="l" r="r" t="t"/>
              <a:pathLst>
                <a:path extrusionOk="0" h="49424" w="99972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48" name="Google Shape;2048;g12fcd28be54_0_412"/>
            <p:cNvGrpSpPr/>
            <p:nvPr/>
          </p:nvGrpSpPr>
          <p:grpSpPr>
            <a:xfrm>
              <a:off x="1987400" y="2914300"/>
              <a:ext cx="2499300" cy="225725"/>
              <a:chOff x="4449500" y="2625225"/>
              <a:chExt cx="2499300" cy="225725"/>
            </a:xfrm>
          </p:grpSpPr>
          <p:sp>
            <p:nvSpPr>
              <p:cNvPr id="2049" name="Google Shape;2049;g12fcd28be54_0_412"/>
              <p:cNvSpPr/>
              <p:nvPr/>
            </p:nvSpPr>
            <p:spPr>
              <a:xfrm>
                <a:off x="4449500" y="2625225"/>
                <a:ext cx="2499300" cy="225725"/>
              </a:xfrm>
              <a:custGeom>
                <a:rect b="b" l="l" r="r" t="t"/>
                <a:pathLst>
                  <a:path extrusionOk="0" h="9029" w="99972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050" name="Google Shape;2050;g12fcd28be54_0_412"/>
              <p:cNvGrpSpPr/>
              <p:nvPr/>
            </p:nvGrpSpPr>
            <p:grpSpPr>
              <a:xfrm>
                <a:off x="6715500" y="2679950"/>
                <a:ext cx="116275" cy="116275"/>
                <a:chOff x="3236650" y="786025"/>
                <a:chExt cx="116275" cy="116275"/>
              </a:xfrm>
            </p:grpSpPr>
            <p:sp>
              <p:nvSpPr>
                <p:cNvPr id="2051" name="Google Shape;2051;g12fcd28be54_0_412"/>
                <p:cNvSpPr/>
                <p:nvPr/>
              </p:nvSpPr>
              <p:spPr>
                <a:xfrm>
                  <a:off x="3236650" y="786025"/>
                  <a:ext cx="116275" cy="116275"/>
                </a:xfrm>
                <a:custGeom>
                  <a:rect b="b" l="l" r="r" t="t"/>
                  <a:pathLst>
                    <a:path extrusionOk="0" h="4651" w="4651">
                      <a:moveTo>
                        <a:pt x="0" y="0"/>
                      </a:moveTo>
                      <a:lnTo>
                        <a:pt x="0" y="4651"/>
                      </a:lnTo>
                      <a:lnTo>
                        <a:pt x="4651" y="4651"/>
                      </a:lnTo>
                      <a:lnTo>
                        <a:pt x="465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2" name="Google Shape;2052;g12fcd28be54_0_412"/>
                <p:cNvSpPr/>
                <p:nvPr/>
              </p:nvSpPr>
              <p:spPr>
                <a:xfrm>
                  <a:off x="3271600" y="820975"/>
                  <a:ext cx="45625" cy="45625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3" name="Google Shape;2053;g12fcd28be54_0_412"/>
                <p:cNvSpPr/>
                <p:nvPr/>
              </p:nvSpPr>
              <p:spPr>
                <a:xfrm>
                  <a:off x="3271600" y="820975"/>
                  <a:ext cx="45625" cy="45625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" y="0"/>
                      </a:moveTo>
                      <a:lnTo>
                        <a:pt x="1824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054" name="Google Shape;2054;g12fcd28be54_0_412"/>
            <p:cNvGrpSpPr/>
            <p:nvPr/>
          </p:nvGrpSpPr>
          <p:grpSpPr>
            <a:xfrm>
              <a:off x="2411725" y="3747900"/>
              <a:ext cx="1650650" cy="215825"/>
              <a:chOff x="4824750" y="3458825"/>
              <a:chExt cx="1650650" cy="215825"/>
            </a:xfrm>
          </p:grpSpPr>
          <p:sp>
            <p:nvSpPr>
              <p:cNvPr id="2055" name="Google Shape;2055;g12fcd28be54_0_412"/>
              <p:cNvSpPr/>
              <p:nvPr/>
            </p:nvSpPr>
            <p:spPr>
              <a:xfrm>
                <a:off x="5753475" y="3458825"/>
                <a:ext cx="721925" cy="215825"/>
              </a:xfrm>
              <a:custGeom>
                <a:rect b="b" l="l" r="r" t="t"/>
                <a:pathLst>
                  <a:path extrusionOk="0" h="8633" w="28877">
                    <a:moveTo>
                      <a:pt x="0" y="1"/>
                    </a:moveTo>
                    <a:lnTo>
                      <a:pt x="0" y="8633"/>
                    </a:lnTo>
                    <a:lnTo>
                      <a:pt x="28876" y="8633"/>
                    </a:lnTo>
                    <a:lnTo>
                      <a:pt x="28876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en" sz="1200" u="none" cap="none" strike="noStrike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NO</a:t>
                </a:r>
                <a:endParaRPr b="1" i="0" sz="1200" u="none" cap="none" strike="noStrike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  <p:sp>
            <p:nvSpPr>
              <p:cNvPr id="2056" name="Google Shape;2056;g12fcd28be54_0_412"/>
              <p:cNvSpPr/>
              <p:nvPr/>
            </p:nvSpPr>
            <p:spPr>
              <a:xfrm>
                <a:off x="4824750" y="3458825"/>
                <a:ext cx="721925" cy="215825"/>
              </a:xfrm>
              <a:custGeom>
                <a:rect b="b" l="l" r="r" t="t"/>
                <a:pathLst>
                  <a:path extrusionOk="0" h="8633" w="28877">
                    <a:moveTo>
                      <a:pt x="0" y="1"/>
                    </a:moveTo>
                    <a:lnTo>
                      <a:pt x="0" y="8633"/>
                    </a:lnTo>
                    <a:lnTo>
                      <a:pt x="28876" y="8633"/>
                    </a:lnTo>
                    <a:lnTo>
                      <a:pt x="28876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en" sz="1200" u="none" cap="none" strike="noStrike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YES</a:t>
                </a:r>
                <a:endParaRPr b="1" i="0" sz="1200" u="none" cap="none" strike="noStrike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</p:grpSp>
      <p:sp>
        <p:nvSpPr>
          <p:cNvPr id="2057" name="Google Shape;2057;g12fcd28be54_0_412"/>
          <p:cNvSpPr txBox="1"/>
          <p:nvPr>
            <p:ph idx="4294967295" type="subTitle"/>
          </p:nvPr>
        </p:nvSpPr>
        <p:spPr>
          <a:xfrm flipH="1">
            <a:off x="6298773" y="709126"/>
            <a:ext cx="18732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</a:pPr>
            <a:r>
              <a:rPr lang="en" sz="1500"/>
              <a:t>Estado estable?</a:t>
            </a:r>
            <a:endParaRPr/>
          </a:p>
        </p:txBody>
      </p:sp>
      <p:sp>
        <p:nvSpPr>
          <p:cNvPr id="2058" name="Google Shape;2058;g12fcd28be54_0_412"/>
          <p:cNvSpPr txBox="1"/>
          <p:nvPr>
            <p:ph idx="4294967295" type="subTitle"/>
          </p:nvPr>
        </p:nvSpPr>
        <p:spPr>
          <a:xfrm flipH="1">
            <a:off x="6215450" y="2582775"/>
            <a:ext cx="810300" cy="16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  ***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*  *  *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**  **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*  *  *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  ***</a:t>
            </a:r>
            <a:endParaRPr b="1" sz="2000"/>
          </a:p>
        </p:txBody>
      </p:sp>
      <p:grpSp>
        <p:nvGrpSpPr>
          <p:cNvPr id="2059" name="Google Shape;2059;g12fcd28be54_0_412"/>
          <p:cNvGrpSpPr/>
          <p:nvPr/>
        </p:nvGrpSpPr>
        <p:grpSpPr>
          <a:xfrm>
            <a:off x="7606250" y="4006605"/>
            <a:ext cx="810297" cy="805611"/>
            <a:chOff x="2081650" y="4993750"/>
            <a:chExt cx="483125" cy="483125"/>
          </a:xfrm>
        </p:grpSpPr>
        <p:sp>
          <p:nvSpPr>
            <p:cNvPr id="2060" name="Google Shape;2060;g12fcd28be54_0_412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g12fcd28be54_0_412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62" name="Google Shape;2062;g12fcd28be54_0_412"/>
          <p:cNvSpPr txBox="1"/>
          <p:nvPr/>
        </p:nvSpPr>
        <p:spPr>
          <a:xfrm>
            <a:off x="110375" y="143500"/>
            <a:ext cx="38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Char char="●"/>
            </a:pPr>
            <a:r>
              <a:t/>
            </a:r>
            <a:endParaRPr sz="3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7" name="Google Shape;2067;g12fcd28be54_0_485"/>
          <p:cNvGrpSpPr/>
          <p:nvPr/>
        </p:nvGrpSpPr>
        <p:grpSpPr>
          <a:xfrm>
            <a:off x="736510" y="1573925"/>
            <a:ext cx="3503800" cy="3020635"/>
            <a:chOff x="731797" y="1573925"/>
            <a:chExt cx="3503800" cy="3020635"/>
          </a:xfrm>
        </p:grpSpPr>
        <p:grpSp>
          <p:nvGrpSpPr>
            <p:cNvPr id="2068" name="Google Shape;2068;g12fcd28be54_0_485"/>
            <p:cNvGrpSpPr/>
            <p:nvPr/>
          </p:nvGrpSpPr>
          <p:grpSpPr>
            <a:xfrm>
              <a:off x="798572" y="1650125"/>
              <a:ext cx="3437025" cy="2944435"/>
              <a:chOff x="494802" y="1057250"/>
              <a:chExt cx="3437025" cy="2944435"/>
            </a:xfrm>
          </p:grpSpPr>
          <p:sp>
            <p:nvSpPr>
              <p:cNvPr id="2069" name="Google Shape;2069;g12fcd28be54_0_485"/>
              <p:cNvSpPr/>
              <p:nvPr/>
            </p:nvSpPr>
            <p:spPr>
              <a:xfrm>
                <a:off x="495039" y="1057250"/>
                <a:ext cx="3436787" cy="2944435"/>
              </a:xfrm>
              <a:custGeom>
                <a:rect b="b" l="l" r="r" t="t"/>
                <a:pathLst>
                  <a:path extrusionOk="0" h="49424" w="99972">
                    <a:moveTo>
                      <a:pt x="0" y="1"/>
                    </a:moveTo>
                    <a:lnTo>
                      <a:pt x="0" y="49424"/>
                    </a:lnTo>
                    <a:lnTo>
                      <a:pt x="99972" y="49424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0" name="Google Shape;2070;g12fcd28be54_0_485"/>
              <p:cNvSpPr/>
              <p:nvPr/>
            </p:nvSpPr>
            <p:spPr>
              <a:xfrm flipH="1">
                <a:off x="494802" y="1057250"/>
                <a:ext cx="3436787" cy="270554"/>
              </a:xfrm>
              <a:custGeom>
                <a:rect b="b" l="l" r="r" t="t"/>
                <a:pathLst>
                  <a:path extrusionOk="0" h="9029" w="99972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071" name="Google Shape;2071;g12fcd28be54_0_485"/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2072" name="Google Shape;2072;g12fcd28be54_0_485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2073" name="Google Shape;2073;g12fcd28be54_0_485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74" name="Google Shape;2074;g12fcd28be54_0_485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75" name="Google Shape;2075;g12fcd28be54_0_485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076" name="Google Shape;2076;g12fcd28be54_0_485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2077" name="Google Shape;2077;g12fcd28be54_0_485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78" name="Google Shape;2078;g12fcd28be54_0_485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079" name="Google Shape;2079;g12fcd28be54_0_485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2080" name="Google Shape;2080;g12fcd28be54_0_485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81" name="Google Shape;2081;g12fcd28be54_0_485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grpSp>
          <p:nvGrpSpPr>
            <p:cNvPr id="2082" name="Google Shape;2082;g12fcd28be54_0_485"/>
            <p:cNvGrpSpPr/>
            <p:nvPr/>
          </p:nvGrpSpPr>
          <p:grpSpPr>
            <a:xfrm>
              <a:off x="731797" y="1573925"/>
              <a:ext cx="3437025" cy="2944435"/>
              <a:chOff x="494802" y="1057250"/>
              <a:chExt cx="3437025" cy="2944435"/>
            </a:xfrm>
          </p:grpSpPr>
          <p:sp>
            <p:nvSpPr>
              <p:cNvPr id="2083" name="Google Shape;2083;g12fcd28be54_0_485"/>
              <p:cNvSpPr/>
              <p:nvPr/>
            </p:nvSpPr>
            <p:spPr>
              <a:xfrm>
                <a:off x="495039" y="1057250"/>
                <a:ext cx="3436787" cy="2944435"/>
              </a:xfrm>
              <a:custGeom>
                <a:rect b="b" l="l" r="r" t="t"/>
                <a:pathLst>
                  <a:path extrusionOk="0" h="49424" w="99972">
                    <a:moveTo>
                      <a:pt x="0" y="1"/>
                    </a:moveTo>
                    <a:lnTo>
                      <a:pt x="0" y="49424"/>
                    </a:lnTo>
                    <a:lnTo>
                      <a:pt x="99972" y="49424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4" name="Google Shape;2084;g12fcd28be54_0_485"/>
              <p:cNvSpPr/>
              <p:nvPr/>
            </p:nvSpPr>
            <p:spPr>
              <a:xfrm flipH="1">
                <a:off x="494802" y="1057250"/>
                <a:ext cx="3436787" cy="270554"/>
              </a:xfrm>
              <a:custGeom>
                <a:rect b="b" l="l" r="r" t="t"/>
                <a:pathLst>
                  <a:path extrusionOk="0" h="9029" w="99972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085" name="Google Shape;2085;g12fcd28be54_0_485"/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2086" name="Google Shape;2086;g12fcd28be54_0_485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2087" name="Google Shape;2087;g12fcd28be54_0_485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88" name="Google Shape;2088;g12fcd28be54_0_485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89" name="Google Shape;2089;g12fcd28be54_0_485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090" name="Google Shape;2090;g12fcd28be54_0_485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2091" name="Google Shape;2091;g12fcd28be54_0_485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92" name="Google Shape;2092;g12fcd28be54_0_485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093" name="Google Shape;2093;g12fcd28be54_0_485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2094" name="Google Shape;2094;g12fcd28be54_0_485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95" name="Google Shape;2095;g12fcd28be54_0_485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grpSp>
        <p:nvGrpSpPr>
          <p:cNvPr id="2096" name="Google Shape;2096;g12fcd28be54_0_485"/>
          <p:cNvGrpSpPr/>
          <p:nvPr/>
        </p:nvGrpSpPr>
        <p:grpSpPr>
          <a:xfrm>
            <a:off x="4903516" y="1573925"/>
            <a:ext cx="3503975" cy="3020635"/>
            <a:chOff x="4898804" y="1573925"/>
            <a:chExt cx="3503975" cy="3020635"/>
          </a:xfrm>
        </p:grpSpPr>
        <p:grpSp>
          <p:nvGrpSpPr>
            <p:cNvPr id="2097" name="Google Shape;2097;g12fcd28be54_0_485"/>
            <p:cNvGrpSpPr/>
            <p:nvPr/>
          </p:nvGrpSpPr>
          <p:grpSpPr>
            <a:xfrm>
              <a:off x="4965579" y="1650125"/>
              <a:ext cx="3437200" cy="2944435"/>
              <a:chOff x="494877" y="1057250"/>
              <a:chExt cx="3437200" cy="2944435"/>
            </a:xfrm>
          </p:grpSpPr>
          <p:sp>
            <p:nvSpPr>
              <p:cNvPr id="2098" name="Google Shape;2098;g12fcd28be54_0_485"/>
              <p:cNvSpPr/>
              <p:nvPr/>
            </p:nvSpPr>
            <p:spPr>
              <a:xfrm>
                <a:off x="495039" y="1057250"/>
                <a:ext cx="3437037" cy="2944435"/>
              </a:xfrm>
              <a:custGeom>
                <a:rect b="b" l="l" r="r" t="t"/>
                <a:pathLst>
                  <a:path extrusionOk="0" h="49424" w="99972">
                    <a:moveTo>
                      <a:pt x="0" y="1"/>
                    </a:moveTo>
                    <a:lnTo>
                      <a:pt x="0" y="49424"/>
                    </a:lnTo>
                    <a:lnTo>
                      <a:pt x="99972" y="49424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9" name="Google Shape;2099;g12fcd28be54_0_485"/>
              <p:cNvSpPr/>
              <p:nvPr/>
            </p:nvSpPr>
            <p:spPr>
              <a:xfrm flipH="1">
                <a:off x="494877" y="1057250"/>
                <a:ext cx="3437037" cy="270554"/>
              </a:xfrm>
              <a:custGeom>
                <a:rect b="b" l="l" r="r" t="t"/>
                <a:pathLst>
                  <a:path extrusionOk="0" h="9029" w="99972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100" name="Google Shape;2100;g12fcd28be54_0_485"/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2101" name="Google Shape;2101;g12fcd28be54_0_485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2102" name="Google Shape;2102;g12fcd28be54_0_485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03" name="Google Shape;2103;g12fcd28be54_0_485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04" name="Google Shape;2104;g12fcd28be54_0_485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105" name="Google Shape;2105;g12fcd28be54_0_485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2106" name="Google Shape;2106;g12fcd28be54_0_485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07" name="Google Shape;2107;g12fcd28be54_0_485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108" name="Google Shape;2108;g12fcd28be54_0_485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2109" name="Google Shape;2109;g12fcd28be54_0_485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10" name="Google Shape;2110;g12fcd28be54_0_485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grpSp>
          <p:nvGrpSpPr>
            <p:cNvPr id="2111" name="Google Shape;2111;g12fcd28be54_0_485"/>
            <p:cNvGrpSpPr/>
            <p:nvPr/>
          </p:nvGrpSpPr>
          <p:grpSpPr>
            <a:xfrm>
              <a:off x="4898804" y="1573925"/>
              <a:ext cx="3437200" cy="2944435"/>
              <a:chOff x="494877" y="1057250"/>
              <a:chExt cx="3437200" cy="2944435"/>
            </a:xfrm>
          </p:grpSpPr>
          <p:sp>
            <p:nvSpPr>
              <p:cNvPr id="2112" name="Google Shape;2112;g12fcd28be54_0_485"/>
              <p:cNvSpPr/>
              <p:nvPr/>
            </p:nvSpPr>
            <p:spPr>
              <a:xfrm>
                <a:off x="495039" y="1057250"/>
                <a:ext cx="3437037" cy="2944435"/>
              </a:xfrm>
              <a:custGeom>
                <a:rect b="b" l="l" r="r" t="t"/>
                <a:pathLst>
                  <a:path extrusionOk="0" h="49424" w="99972">
                    <a:moveTo>
                      <a:pt x="0" y="1"/>
                    </a:moveTo>
                    <a:lnTo>
                      <a:pt x="0" y="49424"/>
                    </a:lnTo>
                    <a:lnTo>
                      <a:pt x="99972" y="49424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3" name="Google Shape;2113;g12fcd28be54_0_485"/>
              <p:cNvSpPr/>
              <p:nvPr/>
            </p:nvSpPr>
            <p:spPr>
              <a:xfrm flipH="1">
                <a:off x="494877" y="1057250"/>
                <a:ext cx="3437037" cy="270554"/>
              </a:xfrm>
              <a:custGeom>
                <a:rect b="b" l="l" r="r" t="t"/>
                <a:pathLst>
                  <a:path extrusionOk="0" h="9029" w="99972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114" name="Google Shape;2114;g12fcd28be54_0_485"/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2115" name="Google Shape;2115;g12fcd28be54_0_485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2116" name="Google Shape;2116;g12fcd28be54_0_485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17" name="Google Shape;2117;g12fcd28be54_0_485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18" name="Google Shape;2118;g12fcd28be54_0_485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119" name="Google Shape;2119;g12fcd28be54_0_485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2120" name="Google Shape;2120;g12fcd28be54_0_485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21" name="Google Shape;2121;g12fcd28be54_0_485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122" name="Google Shape;2122;g12fcd28be54_0_485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2123" name="Google Shape;2123;g12fcd28be54_0_485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24" name="Google Shape;2124;g12fcd28be54_0_485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sp>
        <p:nvSpPr>
          <p:cNvPr id="2125" name="Google Shape;2125;g12fcd28be54_0_485"/>
          <p:cNvSpPr txBox="1"/>
          <p:nvPr>
            <p:ph idx="1" type="subTitle"/>
          </p:nvPr>
        </p:nvSpPr>
        <p:spPr>
          <a:xfrm>
            <a:off x="1274750" y="2020851"/>
            <a:ext cx="24273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700"/>
              <a:t>CONSERVANDO PATRÓN</a:t>
            </a:r>
            <a:endParaRPr sz="1700"/>
          </a:p>
        </p:txBody>
      </p:sp>
      <p:sp>
        <p:nvSpPr>
          <p:cNvPr id="2126" name="Google Shape;2126;g12fcd28be54_0_485"/>
          <p:cNvSpPr txBox="1"/>
          <p:nvPr>
            <p:ph type="title"/>
          </p:nvPr>
        </p:nvSpPr>
        <p:spPr>
          <a:xfrm>
            <a:off x="617550" y="556400"/>
            <a:ext cx="63897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TIPOS DE RUIDOS</a:t>
            </a:r>
            <a:endParaRPr/>
          </a:p>
        </p:txBody>
      </p:sp>
      <p:grpSp>
        <p:nvGrpSpPr>
          <p:cNvPr id="2127" name="Google Shape;2127;g12fcd28be54_0_485"/>
          <p:cNvGrpSpPr/>
          <p:nvPr/>
        </p:nvGrpSpPr>
        <p:grpSpPr>
          <a:xfrm>
            <a:off x="7007108" y="849000"/>
            <a:ext cx="1734261" cy="382450"/>
            <a:chOff x="7170195" y="4417350"/>
            <a:chExt cx="1734261" cy="382450"/>
          </a:xfrm>
        </p:grpSpPr>
        <p:sp>
          <p:nvSpPr>
            <p:cNvPr id="2128" name="Google Shape;2128;g12fcd28be54_0_485"/>
            <p:cNvSpPr/>
            <p:nvPr/>
          </p:nvSpPr>
          <p:spPr>
            <a:xfrm>
              <a:off x="7246321" y="4493550"/>
              <a:ext cx="1658135" cy="306250"/>
            </a:xfrm>
            <a:custGeom>
              <a:rect b="b" l="l" r="r" t="t"/>
              <a:pathLst>
                <a:path extrusionOk="0" h="12250" w="51431">
                  <a:moveTo>
                    <a:pt x="1" y="0"/>
                  </a:moveTo>
                  <a:lnTo>
                    <a:pt x="1" y="12250"/>
                  </a:lnTo>
                  <a:lnTo>
                    <a:pt x="51430" y="12250"/>
                  </a:lnTo>
                  <a:lnTo>
                    <a:pt x="5143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g12fcd28be54_0_485"/>
            <p:cNvSpPr/>
            <p:nvPr/>
          </p:nvSpPr>
          <p:spPr>
            <a:xfrm>
              <a:off x="7170195" y="4417350"/>
              <a:ext cx="1658135" cy="306250"/>
            </a:xfrm>
            <a:custGeom>
              <a:rect b="b" l="l" r="r" t="t"/>
              <a:pathLst>
                <a:path extrusionOk="0" h="12250" w="51431">
                  <a:moveTo>
                    <a:pt x="1" y="0"/>
                  </a:moveTo>
                  <a:lnTo>
                    <a:pt x="1" y="12250"/>
                  </a:lnTo>
                  <a:lnTo>
                    <a:pt x="51430" y="12250"/>
                  </a:lnTo>
                  <a:lnTo>
                    <a:pt x="5143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30" name="Google Shape;2130;g12fcd28be54_0_485"/>
            <p:cNvGrpSpPr/>
            <p:nvPr/>
          </p:nvGrpSpPr>
          <p:grpSpPr>
            <a:xfrm flipH="1">
              <a:off x="7234397" y="4500798"/>
              <a:ext cx="560767" cy="139276"/>
              <a:chOff x="4771000" y="1122848"/>
              <a:chExt cx="560767" cy="139276"/>
            </a:xfrm>
          </p:grpSpPr>
          <p:grpSp>
            <p:nvGrpSpPr>
              <p:cNvPr id="2131" name="Google Shape;2131;g12fcd28be54_0_485"/>
              <p:cNvGrpSpPr/>
              <p:nvPr/>
            </p:nvGrpSpPr>
            <p:grpSpPr>
              <a:xfrm>
                <a:off x="5192567" y="1122848"/>
                <a:ext cx="139200" cy="139200"/>
                <a:chOff x="5192567" y="1122848"/>
                <a:chExt cx="139200" cy="139200"/>
              </a:xfrm>
            </p:grpSpPr>
            <p:sp>
              <p:nvSpPr>
                <p:cNvPr id="2132" name="Google Shape;2132;g12fcd28be54_0_485"/>
                <p:cNvSpPr/>
                <p:nvPr/>
              </p:nvSpPr>
              <p:spPr>
                <a:xfrm>
                  <a:off x="5192567" y="1122848"/>
                  <a:ext cx="139200" cy="1392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3" name="Google Shape;2133;g12fcd28be54_0_485"/>
                <p:cNvSpPr/>
                <p:nvPr/>
              </p:nvSpPr>
              <p:spPr>
                <a:xfrm rot="5400000">
                  <a:off x="5234842" y="1164441"/>
                  <a:ext cx="54682" cy="54682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4" name="Google Shape;2134;g12fcd28be54_0_485"/>
                <p:cNvSpPr/>
                <p:nvPr/>
              </p:nvSpPr>
              <p:spPr>
                <a:xfrm rot="5400000">
                  <a:off x="5234842" y="1164441"/>
                  <a:ext cx="54682" cy="54682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" y="0"/>
                      </a:moveTo>
                      <a:lnTo>
                        <a:pt x="1824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35" name="Google Shape;2135;g12fcd28be54_0_485"/>
              <p:cNvGrpSpPr/>
              <p:nvPr/>
            </p:nvGrpSpPr>
            <p:grpSpPr>
              <a:xfrm>
                <a:off x="4771000" y="1122849"/>
                <a:ext cx="139200" cy="139200"/>
                <a:chOff x="5192500" y="1122925"/>
                <a:chExt cx="139200" cy="139200"/>
              </a:xfrm>
            </p:grpSpPr>
            <p:sp>
              <p:nvSpPr>
                <p:cNvPr id="2136" name="Google Shape;2136;g12fcd28be54_0_485"/>
                <p:cNvSpPr/>
                <p:nvPr/>
              </p:nvSpPr>
              <p:spPr>
                <a:xfrm>
                  <a:off x="5192500" y="1122925"/>
                  <a:ext cx="139200" cy="1392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7" name="Google Shape;2137;g12fcd28be54_0_485"/>
                <p:cNvSpPr/>
                <p:nvPr/>
              </p:nvSpPr>
              <p:spPr>
                <a:xfrm rot="2700000">
                  <a:off x="5234299" y="1164701"/>
                  <a:ext cx="54684" cy="54684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38" name="Google Shape;2138;g12fcd28be54_0_485"/>
              <p:cNvGrpSpPr/>
              <p:nvPr/>
            </p:nvGrpSpPr>
            <p:grpSpPr>
              <a:xfrm>
                <a:off x="4981783" y="1122924"/>
                <a:ext cx="139200" cy="139200"/>
                <a:chOff x="4981783" y="1122924"/>
                <a:chExt cx="139200" cy="139200"/>
              </a:xfrm>
            </p:grpSpPr>
            <p:sp>
              <p:nvSpPr>
                <p:cNvPr id="2139" name="Google Shape;2139;g12fcd28be54_0_485"/>
                <p:cNvSpPr/>
                <p:nvPr/>
              </p:nvSpPr>
              <p:spPr>
                <a:xfrm>
                  <a:off x="4981783" y="1122924"/>
                  <a:ext cx="139200" cy="1392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0" name="Google Shape;2140;g12fcd28be54_0_485"/>
                <p:cNvSpPr/>
                <p:nvPr/>
              </p:nvSpPr>
              <p:spPr>
                <a:xfrm>
                  <a:off x="5026333" y="1167474"/>
                  <a:ext cx="50100" cy="50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141" name="Google Shape;2141;g12fcd28be54_0_485"/>
          <p:cNvSpPr txBox="1"/>
          <p:nvPr>
            <p:ph idx="4294967295" type="subTitle"/>
          </p:nvPr>
        </p:nvSpPr>
        <p:spPr>
          <a:xfrm flipH="1">
            <a:off x="1843251" y="2683425"/>
            <a:ext cx="1290300" cy="16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</a:pPr>
            <a:r>
              <a:rPr b="1" lang="en" sz="2000"/>
              <a:t>**</a:t>
            </a:r>
            <a:r>
              <a:rPr b="1" i="0" lang="en" sz="2000" u="none" cap="none" strike="noStrike">
                <a:solidFill>
                  <a:schemeClr val="dk1"/>
                </a:solidFill>
              </a:rPr>
              <a:t>    *</a:t>
            </a:r>
            <a:br>
              <a:rPr b="1" i="0" lang="en" sz="2000" u="none" cap="none" strike="noStrike">
                <a:solidFill>
                  <a:schemeClr val="dk1"/>
                </a:solidFill>
              </a:rPr>
            </a:br>
            <a:r>
              <a:rPr b="1" i="0" lang="en" sz="2000" u="none" cap="none" strike="noStrike">
                <a:solidFill>
                  <a:schemeClr val="dk1"/>
                </a:solidFill>
              </a:rPr>
              <a:t>**</a:t>
            </a:r>
            <a:r>
              <a:rPr b="1" lang="en" sz="2000"/>
              <a:t>*</a:t>
            </a:r>
            <a:r>
              <a:rPr b="1" i="0" lang="en" sz="2000" u="none" cap="none" strike="noStrike">
                <a:solidFill>
                  <a:schemeClr val="dk1"/>
                </a:solidFill>
              </a:rPr>
              <a:t>  * </a:t>
            </a:r>
            <a:br>
              <a:rPr b="1" i="0" lang="en" sz="2000" u="none" cap="none" strike="noStrike">
                <a:solidFill>
                  <a:schemeClr val="dk1"/>
                </a:solidFill>
              </a:rPr>
            </a:br>
            <a:r>
              <a:rPr b="1" i="0" lang="en" sz="2000" u="none" cap="none" strike="noStrike">
                <a:solidFill>
                  <a:schemeClr val="dk1"/>
                </a:solidFill>
              </a:rPr>
              <a:t>*****</a:t>
            </a:r>
            <a:endParaRPr b="1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</a:pPr>
            <a:r>
              <a:rPr b="1" i="0" lang="en" sz="2000" u="none" cap="none" strike="noStrike">
                <a:solidFill>
                  <a:schemeClr val="dk1"/>
                </a:solidFill>
              </a:rPr>
              <a:t>*      *</a:t>
            </a:r>
            <a:br>
              <a:rPr b="1" i="0" lang="en" sz="2000" u="none" cap="none" strike="noStrike">
                <a:solidFill>
                  <a:schemeClr val="dk1"/>
                </a:solidFill>
              </a:rPr>
            </a:br>
            <a:r>
              <a:rPr b="1" i="0" lang="en" sz="2000" u="none" cap="none" strike="noStrike">
                <a:solidFill>
                  <a:schemeClr val="dk1"/>
                </a:solidFill>
              </a:rPr>
              <a:t>*    </a:t>
            </a:r>
            <a:r>
              <a:rPr b="1" lang="en" sz="2000"/>
              <a:t>*</a:t>
            </a:r>
            <a:r>
              <a:rPr b="1" i="0" lang="en" sz="2000" u="none" cap="none" strike="noStrike">
                <a:solidFill>
                  <a:schemeClr val="dk1"/>
                </a:solidFill>
              </a:rPr>
              <a:t>*</a:t>
            </a:r>
            <a:endParaRPr b="1" i="0" sz="2000" u="none" cap="none" strike="noStrike">
              <a:solidFill>
                <a:schemeClr val="dk1"/>
              </a:solidFill>
            </a:endParaRPr>
          </a:p>
        </p:txBody>
      </p:sp>
      <p:sp>
        <p:nvSpPr>
          <p:cNvPr id="2142" name="Google Shape;2142;g12fcd28be54_0_485"/>
          <p:cNvSpPr txBox="1"/>
          <p:nvPr>
            <p:ph idx="1" type="subTitle"/>
          </p:nvPr>
        </p:nvSpPr>
        <p:spPr>
          <a:xfrm>
            <a:off x="5441850" y="2020851"/>
            <a:ext cx="24273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700"/>
              <a:t>SIN CONSERVAR</a:t>
            </a:r>
            <a:r>
              <a:rPr lang="en" sz="1700"/>
              <a:t> PATRÓN</a:t>
            </a:r>
            <a:endParaRPr sz="1700"/>
          </a:p>
        </p:txBody>
      </p:sp>
      <p:sp>
        <p:nvSpPr>
          <p:cNvPr id="2143" name="Google Shape;2143;g12fcd28be54_0_485"/>
          <p:cNvSpPr txBox="1"/>
          <p:nvPr>
            <p:ph idx="4294967295" type="subTitle"/>
          </p:nvPr>
        </p:nvSpPr>
        <p:spPr>
          <a:xfrm flipH="1">
            <a:off x="6239109" y="2683425"/>
            <a:ext cx="832800" cy="16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</a:pPr>
            <a:r>
              <a:rPr b="1" lang="en" sz="2000"/>
              <a:t>**</a:t>
            </a:r>
            <a:r>
              <a:rPr b="1" i="0" lang="en" sz="2000" u="none" cap="none" strike="noStrike">
                <a:solidFill>
                  <a:schemeClr val="dk1"/>
                </a:solidFill>
              </a:rPr>
              <a:t>    *</a:t>
            </a:r>
            <a:endParaRPr b="1"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</a:pPr>
            <a:r>
              <a:rPr b="1" lang="en" sz="2000"/>
              <a:t>  </a:t>
            </a:r>
            <a:r>
              <a:rPr b="1" i="0" lang="en" sz="2000" u="none" cap="none" strike="noStrike">
                <a:solidFill>
                  <a:schemeClr val="dk1"/>
                </a:solidFill>
              </a:rPr>
              <a:t>*</a:t>
            </a:r>
            <a:r>
              <a:rPr b="1" lang="en" sz="2000"/>
              <a:t>*</a:t>
            </a:r>
            <a:r>
              <a:rPr b="1" i="0" lang="en" sz="2000" u="none" cap="none" strike="noStrike">
                <a:solidFill>
                  <a:schemeClr val="dk1"/>
                </a:solidFill>
              </a:rPr>
              <a:t>   </a:t>
            </a:r>
            <a:br>
              <a:rPr b="1" i="0" lang="en" sz="2000" u="none" cap="none" strike="noStrike">
                <a:solidFill>
                  <a:schemeClr val="dk1"/>
                </a:solidFill>
              </a:rPr>
            </a:br>
            <a:r>
              <a:rPr b="1" i="0" lang="en" sz="2000" u="none" cap="none" strike="noStrike">
                <a:solidFill>
                  <a:schemeClr val="dk1"/>
                </a:solidFill>
              </a:rPr>
              <a:t>*</a:t>
            </a:r>
            <a:r>
              <a:rPr b="1" lang="en" sz="2000"/>
              <a:t>  </a:t>
            </a:r>
            <a:r>
              <a:rPr b="1" i="0" lang="en" sz="2000" u="none" cap="none" strike="noStrike">
                <a:solidFill>
                  <a:schemeClr val="dk1"/>
                </a:solidFill>
              </a:rPr>
              <a:t>*</a:t>
            </a:r>
            <a:r>
              <a:rPr b="1" lang="en" sz="2000"/>
              <a:t>  </a:t>
            </a:r>
            <a:r>
              <a:rPr b="1" i="0" lang="en" sz="2000" u="none" cap="none" strike="noStrike">
                <a:solidFill>
                  <a:schemeClr val="dk1"/>
                </a:solidFill>
              </a:rPr>
              <a:t>*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</a:pPr>
            <a:r>
              <a:rPr b="1" i="0" lang="en" sz="2000" u="none" cap="none" strike="noStrike">
                <a:solidFill>
                  <a:schemeClr val="dk1"/>
                </a:solidFill>
              </a:rPr>
              <a:t>*      </a:t>
            </a:r>
            <a:br>
              <a:rPr b="1" i="0" lang="en" sz="2000" u="none" cap="none" strike="noStrike">
                <a:solidFill>
                  <a:schemeClr val="dk1"/>
                </a:solidFill>
              </a:rPr>
            </a:br>
            <a:r>
              <a:rPr b="1" i="0" lang="en" sz="2000" u="none" cap="none" strike="noStrike">
                <a:solidFill>
                  <a:schemeClr val="dk1"/>
                </a:solidFill>
              </a:rPr>
              <a:t>*</a:t>
            </a:r>
            <a:r>
              <a:rPr b="1" lang="en" sz="2000"/>
              <a:t>    </a:t>
            </a:r>
            <a:r>
              <a:rPr b="1" i="0" lang="en" sz="2000" u="none" cap="none" strike="noStrike">
                <a:solidFill>
                  <a:schemeClr val="dk1"/>
                </a:solidFill>
              </a:rPr>
              <a:t>*</a:t>
            </a:r>
            <a:endParaRPr b="1" i="0" sz="2000" u="none" cap="none" strike="noStrike">
              <a:solidFill>
                <a:schemeClr val="dk1"/>
              </a:solidFill>
            </a:endParaRPr>
          </a:p>
        </p:txBody>
      </p:sp>
      <p:sp>
        <p:nvSpPr>
          <p:cNvPr id="2144" name="Google Shape;2144;g12fcd28be54_0_485"/>
          <p:cNvSpPr/>
          <p:nvPr/>
        </p:nvSpPr>
        <p:spPr>
          <a:xfrm>
            <a:off x="4425550" y="594810"/>
            <a:ext cx="515400" cy="5154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5" name="Google Shape;2145;g12fcd28be54_0_485"/>
          <p:cNvSpPr txBox="1"/>
          <p:nvPr>
            <p:ph idx="4294967295" type="title"/>
          </p:nvPr>
        </p:nvSpPr>
        <p:spPr>
          <a:xfrm>
            <a:off x="4240300" y="666810"/>
            <a:ext cx="885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H</a:t>
            </a:r>
            <a:endParaRPr/>
          </a:p>
        </p:txBody>
      </p:sp>
      <p:sp>
        <p:nvSpPr>
          <p:cNvPr id="2146" name="Google Shape;2146;g12fcd28be54_0_485"/>
          <p:cNvSpPr txBox="1"/>
          <p:nvPr/>
        </p:nvSpPr>
        <p:spPr>
          <a:xfrm>
            <a:off x="110375" y="176600"/>
            <a:ext cx="38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Source Sans Pro"/>
              <a:buChar char="●"/>
            </a:pPr>
            <a:r>
              <a:t/>
            </a:r>
            <a:endParaRPr sz="3000">
              <a:solidFill>
                <a:srgbClr val="FFFF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10"/>
          <p:cNvSpPr/>
          <p:nvPr/>
        </p:nvSpPr>
        <p:spPr>
          <a:xfrm>
            <a:off x="728936" y="1573914"/>
            <a:ext cx="807300" cy="807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2" name="Google Shape;2152;p10"/>
          <p:cNvSpPr/>
          <p:nvPr/>
        </p:nvSpPr>
        <p:spPr>
          <a:xfrm>
            <a:off x="728936" y="2684689"/>
            <a:ext cx="807300" cy="807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3" name="Google Shape;2153;p10"/>
          <p:cNvSpPr/>
          <p:nvPr/>
        </p:nvSpPr>
        <p:spPr>
          <a:xfrm>
            <a:off x="728936" y="3795464"/>
            <a:ext cx="807300" cy="8073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4" name="Google Shape;2154;p10"/>
          <p:cNvSpPr txBox="1"/>
          <p:nvPr>
            <p:ph idx="1" type="subTitle"/>
          </p:nvPr>
        </p:nvSpPr>
        <p:spPr>
          <a:xfrm>
            <a:off x="1643375" y="1471692"/>
            <a:ext cx="2589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POSITIVOS</a:t>
            </a:r>
            <a:endParaRPr/>
          </a:p>
        </p:txBody>
      </p:sp>
      <p:sp>
        <p:nvSpPr>
          <p:cNvPr id="2155" name="Google Shape;2155;p10"/>
          <p:cNvSpPr txBox="1"/>
          <p:nvPr>
            <p:ph idx="3" type="subTitle"/>
          </p:nvPr>
        </p:nvSpPr>
        <p:spPr>
          <a:xfrm>
            <a:off x="1643375" y="2588568"/>
            <a:ext cx="2589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000"/>
              <a:t>FALSOS POSITIVOS</a:t>
            </a:r>
            <a:endParaRPr/>
          </a:p>
        </p:txBody>
      </p:sp>
      <p:sp>
        <p:nvSpPr>
          <p:cNvPr id="2156" name="Google Shape;2156;p10"/>
          <p:cNvSpPr txBox="1"/>
          <p:nvPr>
            <p:ph idx="2" type="subTitle"/>
          </p:nvPr>
        </p:nvSpPr>
        <p:spPr>
          <a:xfrm>
            <a:off x="1643375" y="1898942"/>
            <a:ext cx="2589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El estado estable es el estado alterado</a:t>
            </a:r>
            <a:endParaRPr/>
          </a:p>
        </p:txBody>
      </p:sp>
      <p:sp>
        <p:nvSpPr>
          <p:cNvPr id="2157" name="Google Shape;2157;p10"/>
          <p:cNvSpPr txBox="1"/>
          <p:nvPr>
            <p:ph idx="5" type="subTitle"/>
          </p:nvPr>
        </p:nvSpPr>
        <p:spPr>
          <a:xfrm>
            <a:off x="1643375" y="3699337"/>
            <a:ext cx="2589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NEGATIVOS</a:t>
            </a:r>
            <a:endParaRPr/>
          </a:p>
        </p:txBody>
      </p:sp>
      <p:sp>
        <p:nvSpPr>
          <p:cNvPr id="2158" name="Google Shape;2158;p10"/>
          <p:cNvSpPr txBox="1"/>
          <p:nvPr>
            <p:ph type="title"/>
          </p:nvPr>
        </p:nvSpPr>
        <p:spPr>
          <a:xfrm>
            <a:off x="617550" y="556400"/>
            <a:ext cx="60849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RESULTADOS</a:t>
            </a:r>
            <a:endParaRPr/>
          </a:p>
        </p:txBody>
      </p:sp>
      <p:sp>
        <p:nvSpPr>
          <p:cNvPr id="2159" name="Google Shape;2159;p10"/>
          <p:cNvSpPr txBox="1"/>
          <p:nvPr>
            <p:ph idx="4" type="subTitle"/>
          </p:nvPr>
        </p:nvSpPr>
        <p:spPr>
          <a:xfrm>
            <a:off x="1643375" y="3026253"/>
            <a:ext cx="25896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400"/>
              <a:t>Se encuentra un estado estable pero distinto al alterado</a:t>
            </a:r>
            <a:endParaRPr sz="1400"/>
          </a:p>
        </p:txBody>
      </p:sp>
      <p:sp>
        <p:nvSpPr>
          <p:cNvPr id="2160" name="Google Shape;2160;p10"/>
          <p:cNvSpPr txBox="1"/>
          <p:nvPr>
            <p:ph idx="6" type="subTitle"/>
          </p:nvPr>
        </p:nvSpPr>
        <p:spPr>
          <a:xfrm>
            <a:off x="1643375" y="4139509"/>
            <a:ext cx="25896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Se llega a un estado espúreo</a:t>
            </a:r>
            <a:endParaRPr/>
          </a:p>
        </p:txBody>
      </p:sp>
      <p:grpSp>
        <p:nvGrpSpPr>
          <p:cNvPr id="2161" name="Google Shape;2161;p10"/>
          <p:cNvGrpSpPr/>
          <p:nvPr/>
        </p:nvGrpSpPr>
        <p:grpSpPr>
          <a:xfrm>
            <a:off x="4572000" y="1571050"/>
            <a:ext cx="3849672" cy="3034634"/>
            <a:chOff x="495035" y="1057268"/>
            <a:chExt cx="3849672" cy="3034634"/>
          </a:xfrm>
        </p:grpSpPr>
        <p:sp>
          <p:nvSpPr>
            <p:cNvPr id="2162" name="Google Shape;2162;p10"/>
            <p:cNvSpPr/>
            <p:nvPr/>
          </p:nvSpPr>
          <p:spPr>
            <a:xfrm>
              <a:off x="495035" y="1057268"/>
              <a:ext cx="3849672" cy="3034634"/>
            </a:xfrm>
            <a:custGeom>
              <a:rect b="b" l="l" r="r" t="t"/>
              <a:pathLst>
                <a:path extrusionOk="0" h="49424" w="99972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10"/>
            <p:cNvSpPr/>
            <p:nvPr/>
          </p:nvSpPr>
          <p:spPr>
            <a:xfrm flipH="1">
              <a:off x="495239" y="1057268"/>
              <a:ext cx="3849422" cy="270531"/>
            </a:xfrm>
            <a:custGeom>
              <a:rect b="b" l="l" r="r" t="t"/>
              <a:pathLst>
                <a:path extrusionOk="0" h="9029" w="99972">
                  <a:moveTo>
                    <a:pt x="0" y="1"/>
                  </a:moveTo>
                  <a:lnTo>
                    <a:pt x="0" y="9028"/>
                  </a:lnTo>
                  <a:lnTo>
                    <a:pt x="99972" y="9028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64" name="Google Shape;2164;p10"/>
            <p:cNvGrpSpPr/>
            <p:nvPr/>
          </p:nvGrpSpPr>
          <p:grpSpPr>
            <a:xfrm flipH="1">
              <a:off x="559172" y="1122848"/>
              <a:ext cx="560767" cy="139276"/>
              <a:chOff x="4771000" y="1122848"/>
              <a:chExt cx="560767" cy="139276"/>
            </a:xfrm>
          </p:grpSpPr>
          <p:grpSp>
            <p:nvGrpSpPr>
              <p:cNvPr id="2165" name="Google Shape;2165;p10"/>
              <p:cNvGrpSpPr/>
              <p:nvPr/>
            </p:nvGrpSpPr>
            <p:grpSpPr>
              <a:xfrm>
                <a:off x="5192567" y="1122848"/>
                <a:ext cx="139200" cy="139200"/>
                <a:chOff x="5192567" y="1122848"/>
                <a:chExt cx="139200" cy="139200"/>
              </a:xfrm>
            </p:grpSpPr>
            <p:sp>
              <p:nvSpPr>
                <p:cNvPr id="2166" name="Google Shape;2166;p10"/>
                <p:cNvSpPr/>
                <p:nvPr/>
              </p:nvSpPr>
              <p:spPr>
                <a:xfrm>
                  <a:off x="5192567" y="1122848"/>
                  <a:ext cx="139200" cy="1392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7" name="Google Shape;2167;p10"/>
                <p:cNvSpPr/>
                <p:nvPr/>
              </p:nvSpPr>
              <p:spPr>
                <a:xfrm rot="5400000">
                  <a:off x="5234842" y="1164441"/>
                  <a:ext cx="54682" cy="54682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8" name="Google Shape;2168;p10"/>
                <p:cNvSpPr/>
                <p:nvPr/>
              </p:nvSpPr>
              <p:spPr>
                <a:xfrm rot="5400000">
                  <a:off x="5234842" y="1164441"/>
                  <a:ext cx="54682" cy="54682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" y="0"/>
                      </a:moveTo>
                      <a:lnTo>
                        <a:pt x="1824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69" name="Google Shape;2169;p10"/>
              <p:cNvGrpSpPr/>
              <p:nvPr/>
            </p:nvGrpSpPr>
            <p:grpSpPr>
              <a:xfrm>
                <a:off x="4771000" y="1122849"/>
                <a:ext cx="139200" cy="139200"/>
                <a:chOff x="5192500" y="1122925"/>
                <a:chExt cx="139200" cy="139200"/>
              </a:xfrm>
            </p:grpSpPr>
            <p:sp>
              <p:nvSpPr>
                <p:cNvPr id="2170" name="Google Shape;2170;p10"/>
                <p:cNvSpPr/>
                <p:nvPr/>
              </p:nvSpPr>
              <p:spPr>
                <a:xfrm>
                  <a:off x="5192500" y="1122925"/>
                  <a:ext cx="139200" cy="1392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1" name="Google Shape;2171;p10"/>
                <p:cNvSpPr/>
                <p:nvPr/>
              </p:nvSpPr>
              <p:spPr>
                <a:xfrm rot="2700000">
                  <a:off x="5234299" y="1164701"/>
                  <a:ext cx="54684" cy="54684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72" name="Google Shape;2172;p10"/>
              <p:cNvGrpSpPr/>
              <p:nvPr/>
            </p:nvGrpSpPr>
            <p:grpSpPr>
              <a:xfrm>
                <a:off x="4981783" y="1122924"/>
                <a:ext cx="139200" cy="139200"/>
                <a:chOff x="4981783" y="1122924"/>
                <a:chExt cx="139200" cy="139200"/>
              </a:xfrm>
            </p:grpSpPr>
            <p:sp>
              <p:nvSpPr>
                <p:cNvPr id="2173" name="Google Shape;2173;p10"/>
                <p:cNvSpPr/>
                <p:nvPr/>
              </p:nvSpPr>
              <p:spPr>
                <a:xfrm>
                  <a:off x="4981783" y="1122924"/>
                  <a:ext cx="139200" cy="1392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4" name="Google Shape;2174;p10"/>
                <p:cNvSpPr/>
                <p:nvPr/>
              </p:nvSpPr>
              <p:spPr>
                <a:xfrm>
                  <a:off x="5026333" y="1167474"/>
                  <a:ext cx="50100" cy="50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175" name="Google Shape;2175;p10"/>
          <p:cNvSpPr/>
          <p:nvPr/>
        </p:nvSpPr>
        <p:spPr>
          <a:xfrm>
            <a:off x="944791" y="1791049"/>
            <a:ext cx="375591" cy="373030"/>
          </a:xfrm>
          <a:custGeom>
            <a:rect b="b" l="l" r="r" t="t"/>
            <a:pathLst>
              <a:path extrusionOk="0" h="12673" w="12760">
                <a:moveTo>
                  <a:pt x="2225" y="866"/>
                </a:moveTo>
                <a:cubicBezTo>
                  <a:pt x="2371" y="866"/>
                  <a:pt x="2521" y="929"/>
                  <a:pt x="2647" y="1056"/>
                </a:cubicBezTo>
                <a:lnTo>
                  <a:pt x="3245" y="1654"/>
                </a:lnTo>
                <a:lnTo>
                  <a:pt x="1702" y="3166"/>
                </a:lnTo>
                <a:lnTo>
                  <a:pt x="1103" y="2599"/>
                </a:lnTo>
                <a:cubicBezTo>
                  <a:pt x="1072" y="2536"/>
                  <a:pt x="977" y="2473"/>
                  <a:pt x="977" y="2379"/>
                </a:cubicBezTo>
                <a:cubicBezTo>
                  <a:pt x="914" y="2190"/>
                  <a:pt x="946" y="1906"/>
                  <a:pt x="1103" y="1749"/>
                </a:cubicBezTo>
                <a:lnTo>
                  <a:pt x="1828" y="1056"/>
                </a:lnTo>
                <a:cubicBezTo>
                  <a:pt x="1938" y="929"/>
                  <a:pt x="2080" y="866"/>
                  <a:pt x="2225" y="866"/>
                </a:cubicBezTo>
                <a:close/>
                <a:moveTo>
                  <a:pt x="3812" y="2221"/>
                </a:moveTo>
                <a:lnTo>
                  <a:pt x="4506" y="2914"/>
                </a:lnTo>
                <a:lnTo>
                  <a:pt x="2962" y="4427"/>
                </a:lnTo>
                <a:lnTo>
                  <a:pt x="2300" y="3765"/>
                </a:lnTo>
                <a:lnTo>
                  <a:pt x="3812" y="2221"/>
                </a:lnTo>
                <a:close/>
                <a:moveTo>
                  <a:pt x="9452" y="1056"/>
                </a:moveTo>
                <a:lnTo>
                  <a:pt x="11783" y="3387"/>
                </a:lnTo>
                <a:lnTo>
                  <a:pt x="8979" y="6159"/>
                </a:lnTo>
                <a:lnTo>
                  <a:pt x="6648" y="3828"/>
                </a:lnTo>
                <a:lnTo>
                  <a:pt x="7908" y="2599"/>
                </a:lnTo>
                <a:lnTo>
                  <a:pt x="8790" y="3450"/>
                </a:lnTo>
                <a:cubicBezTo>
                  <a:pt x="8869" y="3529"/>
                  <a:pt x="8979" y="3568"/>
                  <a:pt x="9090" y="3568"/>
                </a:cubicBezTo>
                <a:cubicBezTo>
                  <a:pt x="9200" y="3568"/>
                  <a:pt x="9310" y="3529"/>
                  <a:pt x="9389" y="3450"/>
                </a:cubicBezTo>
                <a:cubicBezTo>
                  <a:pt x="9546" y="3292"/>
                  <a:pt x="9546" y="3009"/>
                  <a:pt x="9389" y="2851"/>
                </a:cubicBezTo>
                <a:lnTo>
                  <a:pt x="8507" y="2001"/>
                </a:lnTo>
                <a:lnTo>
                  <a:pt x="9452" y="1056"/>
                </a:lnTo>
                <a:close/>
                <a:moveTo>
                  <a:pt x="5041" y="3450"/>
                </a:moveTo>
                <a:cubicBezTo>
                  <a:pt x="5356" y="3765"/>
                  <a:pt x="10366" y="8711"/>
                  <a:pt x="10523" y="8932"/>
                </a:cubicBezTo>
                <a:lnTo>
                  <a:pt x="8948" y="10412"/>
                </a:lnTo>
                <a:lnTo>
                  <a:pt x="3497" y="4994"/>
                </a:lnTo>
                <a:lnTo>
                  <a:pt x="5041" y="3450"/>
                </a:lnTo>
                <a:close/>
                <a:moveTo>
                  <a:pt x="10996" y="9625"/>
                </a:moveTo>
                <a:lnTo>
                  <a:pt x="11657" y="11610"/>
                </a:lnTo>
                <a:lnTo>
                  <a:pt x="9609" y="10948"/>
                </a:lnTo>
                <a:lnTo>
                  <a:pt x="10996" y="9625"/>
                </a:lnTo>
                <a:close/>
                <a:moveTo>
                  <a:pt x="3939" y="6600"/>
                </a:moveTo>
                <a:lnTo>
                  <a:pt x="6270" y="8932"/>
                </a:lnTo>
                <a:lnTo>
                  <a:pt x="3466" y="11736"/>
                </a:lnTo>
                <a:lnTo>
                  <a:pt x="1135" y="9404"/>
                </a:lnTo>
                <a:lnTo>
                  <a:pt x="2489" y="8050"/>
                </a:lnTo>
                <a:lnTo>
                  <a:pt x="3340" y="8932"/>
                </a:lnTo>
                <a:cubicBezTo>
                  <a:pt x="3419" y="9010"/>
                  <a:pt x="3529" y="9050"/>
                  <a:pt x="3639" y="9050"/>
                </a:cubicBezTo>
                <a:cubicBezTo>
                  <a:pt x="3749" y="9050"/>
                  <a:pt x="3860" y="9010"/>
                  <a:pt x="3939" y="8932"/>
                </a:cubicBezTo>
                <a:cubicBezTo>
                  <a:pt x="4096" y="8774"/>
                  <a:pt x="4096" y="8491"/>
                  <a:pt x="3939" y="8333"/>
                </a:cubicBezTo>
                <a:lnTo>
                  <a:pt x="3088" y="7482"/>
                </a:lnTo>
                <a:lnTo>
                  <a:pt x="3939" y="6600"/>
                </a:lnTo>
                <a:close/>
                <a:moveTo>
                  <a:pt x="2194" y="0"/>
                </a:moveTo>
                <a:cubicBezTo>
                  <a:pt x="1828" y="0"/>
                  <a:pt x="1465" y="142"/>
                  <a:pt x="1198" y="425"/>
                </a:cubicBezTo>
                <a:lnTo>
                  <a:pt x="473" y="1119"/>
                </a:lnTo>
                <a:cubicBezTo>
                  <a:pt x="221" y="1402"/>
                  <a:pt x="95" y="1749"/>
                  <a:pt x="95" y="2127"/>
                </a:cubicBezTo>
                <a:cubicBezTo>
                  <a:pt x="95" y="2473"/>
                  <a:pt x="252" y="2851"/>
                  <a:pt x="473" y="3103"/>
                </a:cubicBezTo>
                <a:lnTo>
                  <a:pt x="1387" y="4017"/>
                </a:lnTo>
                <a:cubicBezTo>
                  <a:pt x="1387" y="4017"/>
                  <a:pt x="2647" y="5277"/>
                  <a:pt x="2615" y="5277"/>
                </a:cubicBezTo>
                <a:lnTo>
                  <a:pt x="3277" y="5939"/>
                </a:lnTo>
                <a:lnTo>
                  <a:pt x="2174" y="7041"/>
                </a:lnTo>
                <a:lnTo>
                  <a:pt x="2048" y="7167"/>
                </a:lnTo>
                <a:lnTo>
                  <a:pt x="158" y="9058"/>
                </a:lnTo>
                <a:cubicBezTo>
                  <a:pt x="0" y="9215"/>
                  <a:pt x="0" y="9467"/>
                  <a:pt x="158" y="9625"/>
                </a:cubicBezTo>
                <a:lnTo>
                  <a:pt x="3088" y="12555"/>
                </a:lnTo>
                <a:cubicBezTo>
                  <a:pt x="3167" y="12634"/>
                  <a:pt x="3269" y="12673"/>
                  <a:pt x="3371" y="12673"/>
                </a:cubicBezTo>
                <a:cubicBezTo>
                  <a:pt x="3474" y="12673"/>
                  <a:pt x="3576" y="12634"/>
                  <a:pt x="3655" y="12555"/>
                </a:cubicBezTo>
                <a:lnTo>
                  <a:pt x="6742" y="9467"/>
                </a:lnTo>
                <a:lnTo>
                  <a:pt x="8570" y="11295"/>
                </a:lnTo>
                <a:cubicBezTo>
                  <a:pt x="8601" y="11326"/>
                  <a:pt x="8633" y="11358"/>
                  <a:pt x="8696" y="11358"/>
                </a:cubicBezTo>
                <a:cubicBezTo>
                  <a:pt x="8759" y="11452"/>
                  <a:pt x="8822" y="11515"/>
                  <a:pt x="8948" y="11578"/>
                </a:cubicBezTo>
                <a:lnTo>
                  <a:pt x="12098" y="12618"/>
                </a:lnTo>
                <a:cubicBezTo>
                  <a:pt x="12147" y="12637"/>
                  <a:pt x="12196" y="12646"/>
                  <a:pt x="12243" y="12646"/>
                </a:cubicBezTo>
                <a:cubicBezTo>
                  <a:pt x="12500" y="12646"/>
                  <a:pt x="12709" y="12380"/>
                  <a:pt x="12602" y="12114"/>
                </a:cubicBezTo>
                <a:lnTo>
                  <a:pt x="11657" y="8963"/>
                </a:lnTo>
                <a:cubicBezTo>
                  <a:pt x="11626" y="8900"/>
                  <a:pt x="11594" y="8806"/>
                  <a:pt x="11468" y="8743"/>
                </a:cubicBezTo>
                <a:cubicBezTo>
                  <a:pt x="11437" y="8648"/>
                  <a:pt x="11531" y="8806"/>
                  <a:pt x="9546" y="6758"/>
                </a:cubicBezTo>
                <a:lnTo>
                  <a:pt x="12602" y="3702"/>
                </a:lnTo>
                <a:cubicBezTo>
                  <a:pt x="12760" y="3544"/>
                  <a:pt x="12760" y="3261"/>
                  <a:pt x="12602" y="3103"/>
                </a:cubicBezTo>
                <a:lnTo>
                  <a:pt x="9704" y="173"/>
                </a:lnTo>
                <a:cubicBezTo>
                  <a:pt x="9625" y="95"/>
                  <a:pt x="9515" y="55"/>
                  <a:pt x="9405" y="55"/>
                </a:cubicBezTo>
                <a:cubicBezTo>
                  <a:pt x="9294" y="55"/>
                  <a:pt x="9184" y="95"/>
                  <a:pt x="9105" y="173"/>
                </a:cubicBezTo>
                <a:lnTo>
                  <a:pt x="7656" y="1654"/>
                </a:lnTo>
                <a:lnTo>
                  <a:pt x="7530" y="1749"/>
                </a:lnTo>
                <a:lnTo>
                  <a:pt x="6049" y="3261"/>
                </a:lnTo>
                <a:lnTo>
                  <a:pt x="3214" y="425"/>
                </a:lnTo>
                <a:cubicBezTo>
                  <a:pt x="2930" y="142"/>
                  <a:pt x="2560" y="0"/>
                  <a:pt x="21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6" name="Google Shape;2176;p10"/>
          <p:cNvSpPr/>
          <p:nvPr/>
        </p:nvSpPr>
        <p:spPr>
          <a:xfrm>
            <a:off x="942465" y="2929287"/>
            <a:ext cx="380241" cy="318104"/>
          </a:xfrm>
          <a:custGeom>
            <a:rect b="b" l="l" r="r" t="t"/>
            <a:pathLst>
              <a:path extrusionOk="0" h="10807" w="12918">
                <a:moveTo>
                  <a:pt x="10807" y="851"/>
                </a:moveTo>
                <a:cubicBezTo>
                  <a:pt x="10366" y="1608"/>
                  <a:pt x="10366" y="2584"/>
                  <a:pt x="10807" y="3340"/>
                </a:cubicBezTo>
                <a:lnTo>
                  <a:pt x="2332" y="3340"/>
                </a:lnTo>
                <a:cubicBezTo>
                  <a:pt x="1765" y="3340"/>
                  <a:pt x="1293" y="2962"/>
                  <a:pt x="1135" y="2458"/>
                </a:cubicBezTo>
                <a:cubicBezTo>
                  <a:pt x="915" y="1671"/>
                  <a:pt x="1513" y="851"/>
                  <a:pt x="2332" y="851"/>
                </a:cubicBezTo>
                <a:close/>
                <a:moveTo>
                  <a:pt x="8822" y="4159"/>
                </a:moveTo>
                <a:lnTo>
                  <a:pt x="8822" y="6648"/>
                </a:lnTo>
                <a:lnTo>
                  <a:pt x="1891" y="6648"/>
                </a:lnTo>
                <a:lnTo>
                  <a:pt x="1891" y="4159"/>
                </a:lnTo>
                <a:close/>
                <a:moveTo>
                  <a:pt x="10524" y="4159"/>
                </a:moveTo>
                <a:lnTo>
                  <a:pt x="10524" y="6648"/>
                </a:lnTo>
                <a:lnTo>
                  <a:pt x="9704" y="6648"/>
                </a:lnTo>
                <a:lnTo>
                  <a:pt x="9704" y="4159"/>
                </a:lnTo>
                <a:close/>
                <a:moveTo>
                  <a:pt x="12130" y="4159"/>
                </a:moveTo>
                <a:lnTo>
                  <a:pt x="12130" y="6648"/>
                </a:lnTo>
                <a:lnTo>
                  <a:pt x="11343" y="6648"/>
                </a:lnTo>
                <a:lnTo>
                  <a:pt x="11343" y="4159"/>
                </a:lnTo>
                <a:close/>
                <a:moveTo>
                  <a:pt x="1986" y="7467"/>
                </a:moveTo>
                <a:lnTo>
                  <a:pt x="1986" y="9956"/>
                </a:lnTo>
                <a:lnTo>
                  <a:pt x="1104" y="9956"/>
                </a:lnTo>
                <a:lnTo>
                  <a:pt x="1104" y="7467"/>
                </a:lnTo>
                <a:close/>
                <a:moveTo>
                  <a:pt x="3624" y="7467"/>
                </a:moveTo>
                <a:lnTo>
                  <a:pt x="3624" y="9956"/>
                </a:lnTo>
                <a:lnTo>
                  <a:pt x="2805" y="9956"/>
                </a:lnTo>
                <a:lnTo>
                  <a:pt x="2805" y="7467"/>
                </a:lnTo>
                <a:close/>
                <a:moveTo>
                  <a:pt x="11311" y="7467"/>
                </a:moveTo>
                <a:lnTo>
                  <a:pt x="11311" y="9956"/>
                </a:lnTo>
                <a:lnTo>
                  <a:pt x="4443" y="9956"/>
                </a:lnTo>
                <a:lnTo>
                  <a:pt x="4443" y="7467"/>
                </a:lnTo>
                <a:close/>
                <a:moveTo>
                  <a:pt x="2364" y="1"/>
                </a:moveTo>
                <a:cubicBezTo>
                  <a:pt x="1671" y="1"/>
                  <a:pt x="1041" y="379"/>
                  <a:pt x="631" y="914"/>
                </a:cubicBezTo>
                <a:cubicBezTo>
                  <a:pt x="1" y="1828"/>
                  <a:pt x="253" y="3088"/>
                  <a:pt x="1104" y="3718"/>
                </a:cubicBezTo>
                <a:lnTo>
                  <a:pt x="1104" y="6648"/>
                </a:lnTo>
                <a:lnTo>
                  <a:pt x="694" y="6648"/>
                </a:lnTo>
                <a:cubicBezTo>
                  <a:pt x="442" y="6648"/>
                  <a:pt x="284" y="6837"/>
                  <a:pt x="284" y="7058"/>
                </a:cubicBezTo>
                <a:lnTo>
                  <a:pt x="284" y="10366"/>
                </a:lnTo>
                <a:cubicBezTo>
                  <a:pt x="284" y="10618"/>
                  <a:pt x="473" y="10807"/>
                  <a:pt x="694" y="10807"/>
                </a:cubicBezTo>
                <a:lnTo>
                  <a:pt x="11721" y="10807"/>
                </a:lnTo>
                <a:cubicBezTo>
                  <a:pt x="11941" y="10807"/>
                  <a:pt x="12130" y="10618"/>
                  <a:pt x="12130" y="10366"/>
                </a:cubicBezTo>
                <a:lnTo>
                  <a:pt x="12130" y="7499"/>
                </a:lnTo>
                <a:lnTo>
                  <a:pt x="12540" y="7499"/>
                </a:lnTo>
                <a:cubicBezTo>
                  <a:pt x="12760" y="7499"/>
                  <a:pt x="12918" y="7310"/>
                  <a:pt x="12918" y="7058"/>
                </a:cubicBezTo>
                <a:lnTo>
                  <a:pt x="12918" y="3750"/>
                </a:lnTo>
                <a:cubicBezTo>
                  <a:pt x="12918" y="3529"/>
                  <a:pt x="12760" y="3340"/>
                  <a:pt x="12540" y="3340"/>
                </a:cubicBezTo>
                <a:lnTo>
                  <a:pt x="11878" y="3340"/>
                </a:lnTo>
                <a:cubicBezTo>
                  <a:pt x="11091" y="2647"/>
                  <a:pt x="11122" y="1387"/>
                  <a:pt x="11973" y="757"/>
                </a:cubicBezTo>
                <a:cubicBezTo>
                  <a:pt x="12256" y="536"/>
                  <a:pt x="12130" y="64"/>
                  <a:pt x="1178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7" name="Google Shape;2177;p10"/>
          <p:cNvSpPr/>
          <p:nvPr/>
        </p:nvSpPr>
        <p:spPr>
          <a:xfrm>
            <a:off x="939684" y="4011775"/>
            <a:ext cx="385805" cy="374678"/>
          </a:xfrm>
          <a:custGeom>
            <a:rect b="b" l="l" r="r" t="t"/>
            <a:pathLst>
              <a:path extrusionOk="0" h="12729" w="13107">
                <a:moveTo>
                  <a:pt x="10240" y="838"/>
                </a:moveTo>
                <a:cubicBezTo>
                  <a:pt x="10457" y="838"/>
                  <a:pt x="10681" y="882"/>
                  <a:pt x="10902" y="977"/>
                </a:cubicBezTo>
                <a:cubicBezTo>
                  <a:pt x="11752" y="1323"/>
                  <a:pt x="12130" y="2332"/>
                  <a:pt x="11784" y="3151"/>
                </a:cubicBezTo>
                <a:cubicBezTo>
                  <a:pt x="11505" y="3793"/>
                  <a:pt x="10877" y="4159"/>
                  <a:pt x="10226" y="4159"/>
                </a:cubicBezTo>
                <a:cubicBezTo>
                  <a:pt x="9920" y="4159"/>
                  <a:pt x="9609" y="4078"/>
                  <a:pt x="9326" y="3907"/>
                </a:cubicBezTo>
                <a:cubicBezTo>
                  <a:pt x="8917" y="3592"/>
                  <a:pt x="8602" y="3056"/>
                  <a:pt x="8602" y="2521"/>
                </a:cubicBezTo>
                <a:cubicBezTo>
                  <a:pt x="8627" y="1538"/>
                  <a:pt x="9377" y="838"/>
                  <a:pt x="10240" y="838"/>
                </a:cubicBezTo>
                <a:close/>
                <a:moveTo>
                  <a:pt x="11059" y="4852"/>
                </a:moveTo>
                <a:lnTo>
                  <a:pt x="11059" y="5990"/>
                </a:lnTo>
                <a:lnTo>
                  <a:pt x="10555" y="5514"/>
                </a:lnTo>
                <a:cubicBezTo>
                  <a:pt x="10476" y="5435"/>
                  <a:pt x="10366" y="5395"/>
                  <a:pt x="10256" y="5395"/>
                </a:cubicBezTo>
                <a:cubicBezTo>
                  <a:pt x="10146" y="5395"/>
                  <a:pt x="10035" y="5435"/>
                  <a:pt x="9957" y="5514"/>
                </a:cubicBezTo>
                <a:lnTo>
                  <a:pt x="9421" y="6049"/>
                </a:lnTo>
                <a:lnTo>
                  <a:pt x="9421" y="4852"/>
                </a:lnTo>
                <a:cubicBezTo>
                  <a:pt x="9673" y="4946"/>
                  <a:pt x="9949" y="4994"/>
                  <a:pt x="10228" y="4994"/>
                </a:cubicBezTo>
                <a:cubicBezTo>
                  <a:pt x="10508" y="4994"/>
                  <a:pt x="10791" y="4946"/>
                  <a:pt x="11059" y="4852"/>
                </a:cubicBezTo>
                <a:close/>
                <a:moveTo>
                  <a:pt x="11847" y="11027"/>
                </a:moveTo>
                <a:cubicBezTo>
                  <a:pt x="11658" y="11531"/>
                  <a:pt x="11217" y="11846"/>
                  <a:pt x="10681" y="11846"/>
                </a:cubicBezTo>
                <a:lnTo>
                  <a:pt x="3782" y="11846"/>
                </a:lnTo>
                <a:cubicBezTo>
                  <a:pt x="3971" y="11625"/>
                  <a:pt x="4097" y="11342"/>
                  <a:pt x="4128" y="11027"/>
                </a:cubicBezTo>
                <a:close/>
                <a:moveTo>
                  <a:pt x="8444" y="851"/>
                </a:moveTo>
                <a:cubicBezTo>
                  <a:pt x="7531" y="1890"/>
                  <a:pt x="7594" y="3466"/>
                  <a:pt x="8633" y="4379"/>
                </a:cubicBezTo>
                <a:lnTo>
                  <a:pt x="8633" y="7089"/>
                </a:lnTo>
                <a:cubicBezTo>
                  <a:pt x="8633" y="7246"/>
                  <a:pt x="8759" y="7404"/>
                  <a:pt x="8854" y="7467"/>
                </a:cubicBezTo>
                <a:cubicBezTo>
                  <a:pt x="8916" y="7504"/>
                  <a:pt x="8978" y="7522"/>
                  <a:pt x="9038" y="7522"/>
                </a:cubicBezTo>
                <a:cubicBezTo>
                  <a:pt x="9131" y="7522"/>
                  <a:pt x="9219" y="7480"/>
                  <a:pt x="9295" y="7404"/>
                </a:cubicBezTo>
                <a:lnTo>
                  <a:pt x="10240" y="6459"/>
                </a:lnTo>
                <a:lnTo>
                  <a:pt x="10240" y="10271"/>
                </a:lnTo>
                <a:lnTo>
                  <a:pt x="3782" y="10271"/>
                </a:lnTo>
                <a:cubicBezTo>
                  <a:pt x="3752" y="10262"/>
                  <a:pt x="3724" y="10258"/>
                  <a:pt x="3697" y="10258"/>
                </a:cubicBezTo>
                <a:cubicBezTo>
                  <a:pt x="3522" y="10258"/>
                  <a:pt x="3404" y="10426"/>
                  <a:pt x="3404" y="10617"/>
                </a:cubicBezTo>
                <a:cubicBezTo>
                  <a:pt x="3404" y="11331"/>
                  <a:pt x="2805" y="11880"/>
                  <a:pt x="2143" y="11880"/>
                </a:cubicBezTo>
                <a:cubicBezTo>
                  <a:pt x="1987" y="11880"/>
                  <a:pt x="1827" y="11849"/>
                  <a:pt x="1671" y="11783"/>
                </a:cubicBezTo>
                <a:cubicBezTo>
                  <a:pt x="1293" y="11625"/>
                  <a:pt x="1072" y="11342"/>
                  <a:pt x="946" y="10995"/>
                </a:cubicBezTo>
                <a:cubicBezTo>
                  <a:pt x="883" y="10743"/>
                  <a:pt x="915" y="10617"/>
                  <a:pt x="915" y="10302"/>
                </a:cubicBezTo>
                <a:lnTo>
                  <a:pt x="915" y="851"/>
                </a:lnTo>
                <a:close/>
                <a:moveTo>
                  <a:pt x="442" y="0"/>
                </a:moveTo>
                <a:cubicBezTo>
                  <a:pt x="190" y="0"/>
                  <a:pt x="1" y="189"/>
                  <a:pt x="1" y="441"/>
                </a:cubicBezTo>
                <a:lnTo>
                  <a:pt x="1" y="10617"/>
                </a:lnTo>
                <a:cubicBezTo>
                  <a:pt x="1" y="11783"/>
                  <a:pt x="946" y="12728"/>
                  <a:pt x="2080" y="12728"/>
                </a:cubicBezTo>
                <a:lnTo>
                  <a:pt x="10650" y="12728"/>
                </a:lnTo>
                <a:cubicBezTo>
                  <a:pt x="11784" y="12728"/>
                  <a:pt x="12729" y="11783"/>
                  <a:pt x="12729" y="10617"/>
                </a:cubicBezTo>
                <a:cubicBezTo>
                  <a:pt x="12760" y="10397"/>
                  <a:pt x="12571" y="10208"/>
                  <a:pt x="12319" y="10208"/>
                </a:cubicBezTo>
                <a:lnTo>
                  <a:pt x="11122" y="10208"/>
                </a:lnTo>
                <a:lnTo>
                  <a:pt x="11122" y="7215"/>
                </a:lnTo>
                <a:lnTo>
                  <a:pt x="11217" y="7309"/>
                </a:lnTo>
                <a:cubicBezTo>
                  <a:pt x="11301" y="7393"/>
                  <a:pt x="11413" y="7435"/>
                  <a:pt x="11515" y="7435"/>
                </a:cubicBezTo>
                <a:cubicBezTo>
                  <a:pt x="11567" y="7435"/>
                  <a:pt x="11616" y="7425"/>
                  <a:pt x="11658" y="7404"/>
                </a:cubicBezTo>
                <a:cubicBezTo>
                  <a:pt x="11815" y="7309"/>
                  <a:pt x="11910" y="7215"/>
                  <a:pt x="11910" y="6994"/>
                </a:cubicBezTo>
                <a:lnTo>
                  <a:pt x="11910" y="4285"/>
                </a:lnTo>
                <a:cubicBezTo>
                  <a:pt x="13107" y="3214"/>
                  <a:pt x="12950" y="1292"/>
                  <a:pt x="11626" y="378"/>
                </a:cubicBezTo>
                <a:cubicBezTo>
                  <a:pt x="11437" y="221"/>
                  <a:pt x="11154" y="126"/>
                  <a:pt x="10902" y="63"/>
                </a:cubicBezTo>
                <a:cubicBezTo>
                  <a:pt x="10839" y="0"/>
                  <a:pt x="10744" y="0"/>
                  <a:pt x="1065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8" name="Google Shape;2178;p10"/>
          <p:cNvGrpSpPr/>
          <p:nvPr/>
        </p:nvGrpSpPr>
        <p:grpSpPr>
          <a:xfrm rot="5400000">
            <a:off x="7142976" y="770218"/>
            <a:ext cx="291050" cy="657525"/>
            <a:chOff x="7875018" y="1882075"/>
            <a:chExt cx="291050" cy="657525"/>
          </a:xfrm>
        </p:grpSpPr>
        <p:sp>
          <p:nvSpPr>
            <p:cNvPr id="2179" name="Google Shape;2179;p10"/>
            <p:cNvSpPr/>
            <p:nvPr/>
          </p:nvSpPr>
          <p:spPr>
            <a:xfrm>
              <a:off x="7875018" y="1882075"/>
              <a:ext cx="291050" cy="291825"/>
            </a:xfrm>
            <a:custGeom>
              <a:rect b="b" l="l" r="r" t="t"/>
              <a:pathLst>
                <a:path extrusionOk="0" h="11673" w="11642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10"/>
            <p:cNvSpPr/>
            <p:nvPr/>
          </p:nvSpPr>
          <p:spPr>
            <a:xfrm>
              <a:off x="7875018" y="2247775"/>
              <a:ext cx="291050" cy="291825"/>
            </a:xfrm>
            <a:custGeom>
              <a:rect b="b" l="l" r="r" t="t"/>
              <a:pathLst>
                <a:path extrusionOk="0" h="11673" w="11642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181" name="Google Shape;2181;p10"/>
          <p:cNvPicPr preferRelativeResize="0"/>
          <p:nvPr/>
        </p:nvPicPr>
        <p:blipFill rotWithShape="1">
          <a:blip r:embed="rId3">
            <a:alphaModFix/>
          </a:blip>
          <a:srcRect b="14633" l="8668" r="4818" t="14263"/>
          <a:stretch/>
        </p:blipFill>
        <p:spPr>
          <a:xfrm>
            <a:off x="4747338" y="2164075"/>
            <a:ext cx="3499006" cy="2156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2" name="Google Shape;2182;p10"/>
          <p:cNvGrpSpPr/>
          <p:nvPr/>
        </p:nvGrpSpPr>
        <p:grpSpPr>
          <a:xfrm>
            <a:off x="7695943" y="3532919"/>
            <a:ext cx="992915" cy="1146064"/>
            <a:chOff x="7695943" y="3532919"/>
            <a:chExt cx="992915" cy="1146064"/>
          </a:xfrm>
        </p:grpSpPr>
        <p:grpSp>
          <p:nvGrpSpPr>
            <p:cNvPr id="2183" name="Google Shape;2183;p10"/>
            <p:cNvGrpSpPr/>
            <p:nvPr/>
          </p:nvGrpSpPr>
          <p:grpSpPr>
            <a:xfrm>
              <a:off x="7695943" y="3532919"/>
              <a:ext cx="992915" cy="1146064"/>
              <a:chOff x="7695943" y="3532919"/>
              <a:chExt cx="992915" cy="1146064"/>
            </a:xfrm>
          </p:grpSpPr>
          <p:sp>
            <p:nvSpPr>
              <p:cNvPr id="2184" name="Google Shape;2184;p10"/>
              <p:cNvSpPr/>
              <p:nvPr/>
            </p:nvSpPr>
            <p:spPr>
              <a:xfrm>
                <a:off x="7848343" y="3685319"/>
                <a:ext cx="840515" cy="993664"/>
              </a:xfrm>
              <a:custGeom>
                <a:rect b="b" l="l" r="r" t="t"/>
                <a:pathLst>
                  <a:path extrusionOk="0" h="9029" w="99972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5" name="Google Shape;2185;p10"/>
              <p:cNvSpPr/>
              <p:nvPr/>
            </p:nvSpPr>
            <p:spPr>
              <a:xfrm>
                <a:off x="7772143" y="3609119"/>
                <a:ext cx="840515" cy="993664"/>
              </a:xfrm>
              <a:custGeom>
                <a:rect b="b" l="l" r="r" t="t"/>
                <a:pathLst>
                  <a:path extrusionOk="0" h="9029" w="99972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186" name="Google Shape;2186;p10"/>
              <p:cNvGrpSpPr/>
              <p:nvPr/>
            </p:nvGrpSpPr>
            <p:grpSpPr>
              <a:xfrm>
                <a:off x="7695943" y="3532919"/>
                <a:ext cx="840515" cy="993664"/>
                <a:chOff x="5565852" y="1147720"/>
                <a:chExt cx="840515" cy="993664"/>
              </a:xfrm>
            </p:grpSpPr>
            <p:sp>
              <p:nvSpPr>
                <p:cNvPr id="2187" name="Google Shape;2187;p10"/>
                <p:cNvSpPr/>
                <p:nvPr/>
              </p:nvSpPr>
              <p:spPr>
                <a:xfrm>
                  <a:off x="5565852" y="1147720"/>
                  <a:ext cx="840515" cy="993664"/>
                </a:xfrm>
                <a:custGeom>
                  <a:rect b="b" l="l" r="r" t="t"/>
                  <a:pathLst>
                    <a:path extrusionOk="0" h="9029" w="99972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188" name="Google Shape;2188;p10"/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2189" name="Google Shape;2189;p10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rect b="b" l="l" r="r" t="t"/>
                    <a:pathLst>
                      <a:path extrusionOk="0" h="4651" w="4651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90" name="Google Shape;2190;p10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lt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91" name="Google Shape;2191;p10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lt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sp>
          <p:nvSpPr>
            <p:cNvPr id="2192" name="Google Shape;2192;p10"/>
            <p:cNvSpPr/>
            <p:nvPr/>
          </p:nvSpPr>
          <p:spPr>
            <a:xfrm>
              <a:off x="7905579" y="3921507"/>
              <a:ext cx="421242" cy="420154"/>
            </a:xfrm>
            <a:custGeom>
              <a:rect b="b" l="l" r="r" t="t"/>
              <a:pathLst>
                <a:path extrusionOk="0" h="11658" w="11689">
                  <a:moveTo>
                    <a:pt x="8632" y="694"/>
                  </a:moveTo>
                  <a:cubicBezTo>
                    <a:pt x="8821" y="694"/>
                    <a:pt x="8979" y="851"/>
                    <a:pt x="8979" y="1040"/>
                  </a:cubicBezTo>
                  <a:lnTo>
                    <a:pt x="8979" y="1387"/>
                  </a:lnTo>
                  <a:lnTo>
                    <a:pt x="2836" y="1387"/>
                  </a:lnTo>
                  <a:lnTo>
                    <a:pt x="2836" y="1040"/>
                  </a:lnTo>
                  <a:cubicBezTo>
                    <a:pt x="2804" y="851"/>
                    <a:pt x="2962" y="694"/>
                    <a:pt x="3151" y="694"/>
                  </a:cubicBezTo>
                  <a:close/>
                  <a:moveTo>
                    <a:pt x="4505" y="3435"/>
                  </a:moveTo>
                  <a:cubicBezTo>
                    <a:pt x="4694" y="3435"/>
                    <a:pt x="4852" y="3592"/>
                    <a:pt x="4852" y="3781"/>
                  </a:cubicBezTo>
                  <a:lnTo>
                    <a:pt x="4852" y="5829"/>
                  </a:lnTo>
                  <a:cubicBezTo>
                    <a:pt x="4852" y="6049"/>
                    <a:pt x="4694" y="6207"/>
                    <a:pt x="4505" y="6207"/>
                  </a:cubicBezTo>
                  <a:lnTo>
                    <a:pt x="3812" y="6207"/>
                  </a:lnTo>
                  <a:cubicBezTo>
                    <a:pt x="3623" y="6207"/>
                    <a:pt x="3466" y="6365"/>
                    <a:pt x="3466" y="6554"/>
                  </a:cubicBezTo>
                  <a:lnTo>
                    <a:pt x="3466" y="7089"/>
                  </a:lnTo>
                  <a:lnTo>
                    <a:pt x="2678" y="6302"/>
                  </a:lnTo>
                  <a:cubicBezTo>
                    <a:pt x="2615" y="6239"/>
                    <a:pt x="2520" y="6207"/>
                    <a:pt x="2457" y="6207"/>
                  </a:cubicBezTo>
                  <a:lnTo>
                    <a:pt x="1071" y="6207"/>
                  </a:lnTo>
                  <a:cubicBezTo>
                    <a:pt x="882" y="6144"/>
                    <a:pt x="725" y="5986"/>
                    <a:pt x="725" y="5829"/>
                  </a:cubicBezTo>
                  <a:lnTo>
                    <a:pt x="725" y="3781"/>
                  </a:lnTo>
                  <a:cubicBezTo>
                    <a:pt x="725" y="3592"/>
                    <a:pt x="882" y="3435"/>
                    <a:pt x="1071" y="3435"/>
                  </a:cubicBezTo>
                  <a:close/>
                  <a:moveTo>
                    <a:pt x="10680" y="3435"/>
                  </a:moveTo>
                  <a:cubicBezTo>
                    <a:pt x="10869" y="3435"/>
                    <a:pt x="11027" y="3592"/>
                    <a:pt x="11027" y="3781"/>
                  </a:cubicBezTo>
                  <a:lnTo>
                    <a:pt x="11027" y="5829"/>
                  </a:lnTo>
                  <a:cubicBezTo>
                    <a:pt x="11027" y="6049"/>
                    <a:pt x="10869" y="6207"/>
                    <a:pt x="10680" y="6207"/>
                  </a:cubicBezTo>
                  <a:lnTo>
                    <a:pt x="9294" y="6207"/>
                  </a:lnTo>
                  <a:cubicBezTo>
                    <a:pt x="9231" y="6207"/>
                    <a:pt x="9105" y="6239"/>
                    <a:pt x="9074" y="6302"/>
                  </a:cubicBezTo>
                  <a:lnTo>
                    <a:pt x="8286" y="7089"/>
                  </a:lnTo>
                  <a:lnTo>
                    <a:pt x="8286" y="6554"/>
                  </a:lnTo>
                  <a:cubicBezTo>
                    <a:pt x="8286" y="6365"/>
                    <a:pt x="8128" y="6207"/>
                    <a:pt x="7908" y="6207"/>
                  </a:cubicBezTo>
                  <a:lnTo>
                    <a:pt x="7246" y="6207"/>
                  </a:lnTo>
                  <a:cubicBezTo>
                    <a:pt x="7057" y="6207"/>
                    <a:pt x="6900" y="6049"/>
                    <a:pt x="6900" y="5829"/>
                  </a:cubicBezTo>
                  <a:lnTo>
                    <a:pt x="6900" y="3781"/>
                  </a:lnTo>
                  <a:cubicBezTo>
                    <a:pt x="6900" y="3592"/>
                    <a:pt x="7057" y="3435"/>
                    <a:pt x="7246" y="3435"/>
                  </a:cubicBezTo>
                  <a:close/>
                  <a:moveTo>
                    <a:pt x="8948" y="2048"/>
                  </a:moveTo>
                  <a:lnTo>
                    <a:pt x="8948" y="2773"/>
                  </a:lnTo>
                  <a:lnTo>
                    <a:pt x="7246" y="2773"/>
                  </a:lnTo>
                  <a:cubicBezTo>
                    <a:pt x="6711" y="2773"/>
                    <a:pt x="6238" y="3246"/>
                    <a:pt x="6238" y="3781"/>
                  </a:cubicBezTo>
                  <a:lnTo>
                    <a:pt x="6238" y="5829"/>
                  </a:lnTo>
                  <a:cubicBezTo>
                    <a:pt x="6238" y="6396"/>
                    <a:pt x="6711" y="6869"/>
                    <a:pt x="7246" y="6869"/>
                  </a:cubicBezTo>
                  <a:lnTo>
                    <a:pt x="7593" y="6869"/>
                  </a:lnTo>
                  <a:lnTo>
                    <a:pt x="7593" y="7877"/>
                  </a:lnTo>
                  <a:cubicBezTo>
                    <a:pt x="7593" y="8034"/>
                    <a:pt x="7687" y="8160"/>
                    <a:pt x="7813" y="8192"/>
                  </a:cubicBezTo>
                  <a:cubicBezTo>
                    <a:pt x="7852" y="8218"/>
                    <a:pt x="7902" y="8233"/>
                    <a:pt x="7954" y="8233"/>
                  </a:cubicBezTo>
                  <a:cubicBezTo>
                    <a:pt x="8028" y="8233"/>
                    <a:pt x="8105" y="8203"/>
                    <a:pt x="8160" y="8129"/>
                  </a:cubicBezTo>
                  <a:lnTo>
                    <a:pt x="8948" y="7341"/>
                  </a:lnTo>
                  <a:lnTo>
                    <a:pt x="8948" y="8916"/>
                  </a:lnTo>
                  <a:lnTo>
                    <a:pt x="2804" y="8916"/>
                  </a:lnTo>
                  <a:lnTo>
                    <a:pt x="2804" y="7341"/>
                  </a:lnTo>
                  <a:lnTo>
                    <a:pt x="3592" y="8129"/>
                  </a:lnTo>
                  <a:cubicBezTo>
                    <a:pt x="3636" y="8173"/>
                    <a:pt x="3728" y="8218"/>
                    <a:pt x="3823" y="8218"/>
                  </a:cubicBezTo>
                  <a:cubicBezTo>
                    <a:pt x="3862" y="8218"/>
                    <a:pt x="3901" y="8210"/>
                    <a:pt x="3938" y="8192"/>
                  </a:cubicBezTo>
                  <a:cubicBezTo>
                    <a:pt x="4064" y="8160"/>
                    <a:pt x="4127" y="8003"/>
                    <a:pt x="4127" y="7877"/>
                  </a:cubicBezTo>
                  <a:lnTo>
                    <a:pt x="4127" y="6869"/>
                  </a:lnTo>
                  <a:lnTo>
                    <a:pt x="4505" y="6869"/>
                  </a:lnTo>
                  <a:cubicBezTo>
                    <a:pt x="5041" y="6869"/>
                    <a:pt x="5513" y="6396"/>
                    <a:pt x="5513" y="5829"/>
                  </a:cubicBezTo>
                  <a:lnTo>
                    <a:pt x="5513" y="3781"/>
                  </a:lnTo>
                  <a:cubicBezTo>
                    <a:pt x="5513" y="3246"/>
                    <a:pt x="5041" y="2773"/>
                    <a:pt x="4505" y="2773"/>
                  </a:cubicBezTo>
                  <a:lnTo>
                    <a:pt x="2804" y="2773"/>
                  </a:lnTo>
                  <a:lnTo>
                    <a:pt x="2804" y="2048"/>
                  </a:lnTo>
                  <a:close/>
                  <a:moveTo>
                    <a:pt x="8948" y="9547"/>
                  </a:moveTo>
                  <a:lnTo>
                    <a:pt x="8948" y="10618"/>
                  </a:lnTo>
                  <a:cubicBezTo>
                    <a:pt x="8948" y="10838"/>
                    <a:pt x="8790" y="10964"/>
                    <a:pt x="8632" y="10964"/>
                  </a:cubicBezTo>
                  <a:lnTo>
                    <a:pt x="3151" y="10964"/>
                  </a:lnTo>
                  <a:cubicBezTo>
                    <a:pt x="2962" y="10964"/>
                    <a:pt x="2804" y="10807"/>
                    <a:pt x="2804" y="10618"/>
                  </a:cubicBezTo>
                  <a:lnTo>
                    <a:pt x="2804" y="9547"/>
                  </a:lnTo>
                  <a:close/>
                  <a:moveTo>
                    <a:pt x="3119" y="1"/>
                  </a:moveTo>
                  <a:cubicBezTo>
                    <a:pt x="2552" y="1"/>
                    <a:pt x="2079" y="473"/>
                    <a:pt x="2079" y="1040"/>
                  </a:cubicBezTo>
                  <a:lnTo>
                    <a:pt x="2079" y="2773"/>
                  </a:lnTo>
                  <a:lnTo>
                    <a:pt x="1040" y="2773"/>
                  </a:lnTo>
                  <a:cubicBezTo>
                    <a:pt x="473" y="2773"/>
                    <a:pt x="0" y="3246"/>
                    <a:pt x="0" y="3781"/>
                  </a:cubicBez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079" y="6869"/>
                  </a:lnTo>
                  <a:lnTo>
                    <a:pt x="2079" y="10649"/>
                  </a:lnTo>
                  <a:cubicBezTo>
                    <a:pt x="2079" y="11185"/>
                    <a:pt x="2552" y="11657"/>
                    <a:pt x="3119" y="11657"/>
                  </a:cubicBezTo>
                  <a:lnTo>
                    <a:pt x="8601" y="11657"/>
                  </a:lnTo>
                  <a:cubicBezTo>
                    <a:pt x="9137" y="11657"/>
                    <a:pt x="9609" y="11185"/>
                    <a:pt x="9609" y="10649"/>
                  </a:cubicBezTo>
                  <a:lnTo>
                    <a:pt x="9609" y="6869"/>
                  </a:lnTo>
                  <a:lnTo>
                    <a:pt x="10680" y="6869"/>
                  </a:lnTo>
                  <a:cubicBezTo>
                    <a:pt x="11216" y="6869"/>
                    <a:pt x="11688" y="6396"/>
                    <a:pt x="11688" y="5829"/>
                  </a:cubicBezTo>
                  <a:lnTo>
                    <a:pt x="11688" y="3781"/>
                  </a:lnTo>
                  <a:cubicBezTo>
                    <a:pt x="11688" y="3214"/>
                    <a:pt x="11279" y="2773"/>
                    <a:pt x="10680" y="2773"/>
                  </a:cubicBezTo>
                  <a:lnTo>
                    <a:pt x="9609" y="2773"/>
                  </a:lnTo>
                  <a:lnTo>
                    <a:pt x="9609" y="1040"/>
                  </a:lnTo>
                  <a:cubicBezTo>
                    <a:pt x="9609" y="473"/>
                    <a:pt x="9137" y="1"/>
                    <a:pt x="8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93" name="Google Shape;2193;p10"/>
          <p:cNvSpPr txBox="1"/>
          <p:nvPr/>
        </p:nvSpPr>
        <p:spPr>
          <a:xfrm>
            <a:off x="110375" y="176600"/>
            <a:ext cx="38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000"/>
              <a:buFont typeface="Source Sans Pro"/>
              <a:buChar char="●"/>
            </a:pPr>
            <a:r>
              <a:t/>
            </a:r>
            <a:endParaRPr sz="3000">
              <a:solidFill>
                <a:srgbClr val="38761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7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8" name="Google Shape;2198;g12fcd28be54_0_104"/>
          <p:cNvGrpSpPr/>
          <p:nvPr/>
        </p:nvGrpSpPr>
        <p:grpSpPr>
          <a:xfrm rot="5400000">
            <a:off x="7843105" y="4094213"/>
            <a:ext cx="313752" cy="708812"/>
            <a:chOff x="7875018" y="1882075"/>
            <a:chExt cx="291050" cy="657525"/>
          </a:xfrm>
        </p:grpSpPr>
        <p:sp>
          <p:nvSpPr>
            <p:cNvPr id="2199" name="Google Shape;2199;g12fcd28be54_0_104"/>
            <p:cNvSpPr/>
            <p:nvPr/>
          </p:nvSpPr>
          <p:spPr>
            <a:xfrm>
              <a:off x="7875018" y="1882075"/>
              <a:ext cx="291050" cy="291825"/>
            </a:xfrm>
            <a:custGeom>
              <a:rect b="b" l="l" r="r" t="t"/>
              <a:pathLst>
                <a:path extrusionOk="0" h="11673" w="11642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g12fcd28be54_0_104"/>
            <p:cNvSpPr/>
            <p:nvPr/>
          </p:nvSpPr>
          <p:spPr>
            <a:xfrm>
              <a:off x="7875018" y="2247775"/>
              <a:ext cx="291050" cy="291825"/>
            </a:xfrm>
            <a:custGeom>
              <a:rect b="b" l="l" r="r" t="t"/>
              <a:pathLst>
                <a:path extrusionOk="0" h="11673" w="11642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01" name="Google Shape;2201;g12fcd28be54_0_104"/>
          <p:cNvGrpSpPr/>
          <p:nvPr/>
        </p:nvGrpSpPr>
        <p:grpSpPr>
          <a:xfrm>
            <a:off x="7645577" y="1495600"/>
            <a:ext cx="775470" cy="2579430"/>
            <a:chOff x="7645577" y="1495600"/>
            <a:chExt cx="775470" cy="2579430"/>
          </a:xfrm>
        </p:grpSpPr>
        <p:grpSp>
          <p:nvGrpSpPr>
            <p:cNvPr id="2202" name="Google Shape;2202;g12fcd28be54_0_104"/>
            <p:cNvGrpSpPr/>
            <p:nvPr/>
          </p:nvGrpSpPr>
          <p:grpSpPr>
            <a:xfrm>
              <a:off x="7645577" y="1495600"/>
              <a:ext cx="708812" cy="2579430"/>
              <a:chOff x="7837751" y="1685076"/>
              <a:chExt cx="688769" cy="2506491"/>
            </a:xfrm>
          </p:grpSpPr>
          <p:sp>
            <p:nvSpPr>
              <p:cNvPr id="2203" name="Google Shape;2203;g12fcd28be54_0_104"/>
              <p:cNvSpPr/>
              <p:nvPr/>
            </p:nvSpPr>
            <p:spPr>
              <a:xfrm>
                <a:off x="7837751" y="1837467"/>
                <a:ext cx="551100" cy="23541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4" name="Google Shape;2204;g12fcd28be54_0_104"/>
              <p:cNvSpPr/>
              <p:nvPr/>
            </p:nvSpPr>
            <p:spPr>
              <a:xfrm>
                <a:off x="7899237" y="1761282"/>
                <a:ext cx="551100" cy="23541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5" name="Google Shape;2205;g12fcd28be54_0_104"/>
              <p:cNvSpPr/>
              <p:nvPr/>
            </p:nvSpPr>
            <p:spPr>
              <a:xfrm>
                <a:off x="7975420" y="1685076"/>
                <a:ext cx="551100" cy="23541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06" name="Google Shape;2206;g12fcd28be54_0_104"/>
            <p:cNvSpPr/>
            <p:nvPr/>
          </p:nvSpPr>
          <p:spPr>
            <a:xfrm>
              <a:off x="8077547" y="1706996"/>
              <a:ext cx="343500" cy="476475"/>
            </a:xfrm>
            <a:custGeom>
              <a:rect b="b" l="l" r="r" t="t"/>
              <a:pathLst>
                <a:path extrusionOk="0" h="19059" w="13740">
                  <a:moveTo>
                    <a:pt x="0" y="0"/>
                  </a:moveTo>
                  <a:lnTo>
                    <a:pt x="1945" y="16414"/>
                  </a:lnTo>
                  <a:lnTo>
                    <a:pt x="5350" y="11885"/>
                  </a:lnTo>
                  <a:lnTo>
                    <a:pt x="9149" y="19058"/>
                  </a:lnTo>
                  <a:lnTo>
                    <a:pt x="12949" y="16444"/>
                  </a:lnTo>
                  <a:lnTo>
                    <a:pt x="7812" y="10213"/>
                  </a:lnTo>
                  <a:lnTo>
                    <a:pt x="13739" y="9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07" name="Google Shape;2207;g12fcd28be54_0_104"/>
          <p:cNvGrpSpPr/>
          <p:nvPr/>
        </p:nvGrpSpPr>
        <p:grpSpPr>
          <a:xfrm>
            <a:off x="622074" y="535349"/>
            <a:ext cx="6706301" cy="4177649"/>
            <a:chOff x="3059950" y="152387"/>
            <a:chExt cx="5931630" cy="3109758"/>
          </a:xfrm>
        </p:grpSpPr>
        <p:sp>
          <p:nvSpPr>
            <p:cNvPr id="2208" name="Google Shape;2208;g12fcd28be54_0_104"/>
            <p:cNvSpPr/>
            <p:nvPr/>
          </p:nvSpPr>
          <p:spPr>
            <a:xfrm>
              <a:off x="3059950" y="152387"/>
              <a:ext cx="5931589" cy="3109758"/>
            </a:xfrm>
            <a:custGeom>
              <a:rect b="b" l="l" r="r" t="t"/>
              <a:pathLst>
                <a:path extrusionOk="0" h="49424" w="99972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g12fcd28be54_0_104"/>
            <p:cNvSpPr/>
            <p:nvPr/>
          </p:nvSpPr>
          <p:spPr>
            <a:xfrm>
              <a:off x="3059991" y="152395"/>
              <a:ext cx="5931589" cy="270554"/>
            </a:xfrm>
            <a:custGeom>
              <a:rect b="b" l="l" r="r" t="t"/>
              <a:pathLst>
                <a:path extrusionOk="0" h="9029" w="99972">
                  <a:moveTo>
                    <a:pt x="0" y="1"/>
                  </a:moveTo>
                  <a:lnTo>
                    <a:pt x="0" y="9028"/>
                  </a:lnTo>
                  <a:lnTo>
                    <a:pt x="99972" y="9028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10" name="Google Shape;2210;g12fcd28be54_0_104"/>
            <p:cNvGrpSpPr/>
            <p:nvPr/>
          </p:nvGrpSpPr>
          <p:grpSpPr>
            <a:xfrm>
              <a:off x="8788014" y="217950"/>
              <a:ext cx="139356" cy="139356"/>
              <a:chOff x="3300229" y="786025"/>
              <a:chExt cx="116275" cy="116275"/>
            </a:xfrm>
          </p:grpSpPr>
          <p:sp>
            <p:nvSpPr>
              <p:cNvPr id="2211" name="Google Shape;2211;g12fcd28be54_0_104"/>
              <p:cNvSpPr/>
              <p:nvPr/>
            </p:nvSpPr>
            <p:spPr>
              <a:xfrm>
                <a:off x="3300229" y="786025"/>
                <a:ext cx="116275" cy="116275"/>
              </a:xfrm>
              <a:custGeom>
                <a:rect b="b" l="l" r="r" t="t"/>
                <a:pathLst>
                  <a:path extrusionOk="0" h="4651" w="4651">
                    <a:moveTo>
                      <a:pt x="0" y="0"/>
                    </a:moveTo>
                    <a:lnTo>
                      <a:pt x="0" y="4651"/>
                    </a:lnTo>
                    <a:lnTo>
                      <a:pt x="4651" y="4651"/>
                    </a:lnTo>
                    <a:lnTo>
                      <a:pt x="4651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2" name="Google Shape;2212;g12fcd28be54_0_104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rect b="b" l="l" r="r" t="t"/>
                <a:pathLst>
                  <a:path extrusionOk="0" fill="none" h="1825" w="1825">
                    <a:moveTo>
                      <a:pt x="1824" y="0"/>
                    </a:moveTo>
                    <a:lnTo>
                      <a:pt x="1" y="1824"/>
                    </a:lnTo>
                  </a:path>
                </a:pathLst>
              </a:custGeom>
              <a:noFill/>
              <a:ln cap="flat" cmpd="sng" w="19050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3" name="Google Shape;2213;g12fcd28be54_0_104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rect b="b" l="l" r="r" t="t"/>
                <a:pathLst>
                  <a:path extrusionOk="0" fill="none" h="1825" w="1825">
                    <a:moveTo>
                      <a:pt x="1" y="0"/>
                    </a:moveTo>
                    <a:lnTo>
                      <a:pt x="1824" y="1824"/>
                    </a:lnTo>
                  </a:path>
                </a:pathLst>
              </a:custGeom>
              <a:noFill/>
              <a:ln cap="flat" cmpd="sng" w="19050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214" name="Google Shape;2214;g12fcd28be54_0_104"/>
          <p:cNvPicPr preferRelativeResize="0"/>
          <p:nvPr/>
        </p:nvPicPr>
        <p:blipFill rotWithShape="1">
          <a:blip r:embed="rId3">
            <a:alphaModFix/>
          </a:blip>
          <a:srcRect b="0" l="3905" r="6109" t="5580"/>
          <a:stretch/>
        </p:blipFill>
        <p:spPr>
          <a:xfrm>
            <a:off x="1293962" y="909700"/>
            <a:ext cx="5362526" cy="375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5" name="Google Shape;2215;g12fcd28be54_0_104"/>
          <p:cNvSpPr txBox="1"/>
          <p:nvPr/>
        </p:nvSpPr>
        <p:spPr>
          <a:xfrm>
            <a:off x="110375" y="143500"/>
            <a:ext cx="38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Char char="●"/>
            </a:pPr>
            <a:r>
              <a:t/>
            </a:r>
            <a:endParaRPr sz="3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0" name="Google Shape;2220;g12fcd28be54_0_168"/>
          <p:cNvGrpSpPr/>
          <p:nvPr/>
        </p:nvGrpSpPr>
        <p:grpSpPr>
          <a:xfrm rot="5400000">
            <a:off x="7843105" y="4094213"/>
            <a:ext cx="313752" cy="708812"/>
            <a:chOff x="7875018" y="1882075"/>
            <a:chExt cx="291050" cy="657525"/>
          </a:xfrm>
        </p:grpSpPr>
        <p:sp>
          <p:nvSpPr>
            <p:cNvPr id="2221" name="Google Shape;2221;g12fcd28be54_0_168"/>
            <p:cNvSpPr/>
            <p:nvPr/>
          </p:nvSpPr>
          <p:spPr>
            <a:xfrm>
              <a:off x="7875018" y="1882075"/>
              <a:ext cx="291050" cy="291825"/>
            </a:xfrm>
            <a:custGeom>
              <a:rect b="b" l="l" r="r" t="t"/>
              <a:pathLst>
                <a:path extrusionOk="0" h="11673" w="11642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g12fcd28be54_0_168"/>
            <p:cNvSpPr/>
            <p:nvPr/>
          </p:nvSpPr>
          <p:spPr>
            <a:xfrm>
              <a:off x="7875018" y="2247775"/>
              <a:ext cx="291050" cy="291825"/>
            </a:xfrm>
            <a:custGeom>
              <a:rect b="b" l="l" r="r" t="t"/>
              <a:pathLst>
                <a:path extrusionOk="0" h="11673" w="11642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23" name="Google Shape;2223;g12fcd28be54_0_168"/>
          <p:cNvGrpSpPr/>
          <p:nvPr/>
        </p:nvGrpSpPr>
        <p:grpSpPr>
          <a:xfrm>
            <a:off x="7645577" y="1495600"/>
            <a:ext cx="775470" cy="2579430"/>
            <a:chOff x="7645577" y="1495600"/>
            <a:chExt cx="775470" cy="2579430"/>
          </a:xfrm>
        </p:grpSpPr>
        <p:grpSp>
          <p:nvGrpSpPr>
            <p:cNvPr id="2224" name="Google Shape;2224;g12fcd28be54_0_168"/>
            <p:cNvGrpSpPr/>
            <p:nvPr/>
          </p:nvGrpSpPr>
          <p:grpSpPr>
            <a:xfrm>
              <a:off x="7645577" y="1495600"/>
              <a:ext cx="708812" cy="2579430"/>
              <a:chOff x="7837751" y="1685076"/>
              <a:chExt cx="688769" cy="2506491"/>
            </a:xfrm>
          </p:grpSpPr>
          <p:sp>
            <p:nvSpPr>
              <p:cNvPr id="2225" name="Google Shape;2225;g12fcd28be54_0_168"/>
              <p:cNvSpPr/>
              <p:nvPr/>
            </p:nvSpPr>
            <p:spPr>
              <a:xfrm>
                <a:off x="7837751" y="1837467"/>
                <a:ext cx="551100" cy="23541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6" name="Google Shape;2226;g12fcd28be54_0_168"/>
              <p:cNvSpPr/>
              <p:nvPr/>
            </p:nvSpPr>
            <p:spPr>
              <a:xfrm>
                <a:off x="7899237" y="1761282"/>
                <a:ext cx="551100" cy="23541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7" name="Google Shape;2227;g12fcd28be54_0_168"/>
              <p:cNvSpPr/>
              <p:nvPr/>
            </p:nvSpPr>
            <p:spPr>
              <a:xfrm>
                <a:off x="7975420" y="1685076"/>
                <a:ext cx="551100" cy="23541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28" name="Google Shape;2228;g12fcd28be54_0_168"/>
            <p:cNvSpPr/>
            <p:nvPr/>
          </p:nvSpPr>
          <p:spPr>
            <a:xfrm>
              <a:off x="8077547" y="1706996"/>
              <a:ext cx="343500" cy="476475"/>
            </a:xfrm>
            <a:custGeom>
              <a:rect b="b" l="l" r="r" t="t"/>
              <a:pathLst>
                <a:path extrusionOk="0" h="19059" w="13740">
                  <a:moveTo>
                    <a:pt x="0" y="0"/>
                  </a:moveTo>
                  <a:lnTo>
                    <a:pt x="1945" y="16414"/>
                  </a:lnTo>
                  <a:lnTo>
                    <a:pt x="5350" y="11885"/>
                  </a:lnTo>
                  <a:lnTo>
                    <a:pt x="9149" y="19058"/>
                  </a:lnTo>
                  <a:lnTo>
                    <a:pt x="12949" y="16444"/>
                  </a:lnTo>
                  <a:lnTo>
                    <a:pt x="7812" y="10213"/>
                  </a:lnTo>
                  <a:lnTo>
                    <a:pt x="13739" y="9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29" name="Google Shape;2229;g12fcd28be54_0_168"/>
          <p:cNvGrpSpPr/>
          <p:nvPr/>
        </p:nvGrpSpPr>
        <p:grpSpPr>
          <a:xfrm>
            <a:off x="622074" y="535349"/>
            <a:ext cx="6706301" cy="4177649"/>
            <a:chOff x="3059950" y="152387"/>
            <a:chExt cx="5931630" cy="3109758"/>
          </a:xfrm>
        </p:grpSpPr>
        <p:sp>
          <p:nvSpPr>
            <p:cNvPr id="2230" name="Google Shape;2230;g12fcd28be54_0_168"/>
            <p:cNvSpPr/>
            <p:nvPr/>
          </p:nvSpPr>
          <p:spPr>
            <a:xfrm>
              <a:off x="3059950" y="152387"/>
              <a:ext cx="5931589" cy="3109758"/>
            </a:xfrm>
            <a:custGeom>
              <a:rect b="b" l="l" r="r" t="t"/>
              <a:pathLst>
                <a:path extrusionOk="0" h="49424" w="99972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g12fcd28be54_0_168"/>
            <p:cNvSpPr/>
            <p:nvPr/>
          </p:nvSpPr>
          <p:spPr>
            <a:xfrm>
              <a:off x="3059991" y="152395"/>
              <a:ext cx="5931589" cy="270554"/>
            </a:xfrm>
            <a:custGeom>
              <a:rect b="b" l="l" r="r" t="t"/>
              <a:pathLst>
                <a:path extrusionOk="0" h="9029" w="99972">
                  <a:moveTo>
                    <a:pt x="0" y="1"/>
                  </a:moveTo>
                  <a:lnTo>
                    <a:pt x="0" y="9028"/>
                  </a:lnTo>
                  <a:lnTo>
                    <a:pt x="99972" y="9028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32" name="Google Shape;2232;g12fcd28be54_0_168"/>
            <p:cNvGrpSpPr/>
            <p:nvPr/>
          </p:nvGrpSpPr>
          <p:grpSpPr>
            <a:xfrm>
              <a:off x="8788014" y="217950"/>
              <a:ext cx="139356" cy="139356"/>
              <a:chOff x="3300229" y="786025"/>
              <a:chExt cx="116275" cy="116275"/>
            </a:xfrm>
          </p:grpSpPr>
          <p:sp>
            <p:nvSpPr>
              <p:cNvPr id="2233" name="Google Shape;2233;g12fcd28be54_0_168"/>
              <p:cNvSpPr/>
              <p:nvPr/>
            </p:nvSpPr>
            <p:spPr>
              <a:xfrm>
                <a:off x="3300229" y="786025"/>
                <a:ext cx="116275" cy="116275"/>
              </a:xfrm>
              <a:custGeom>
                <a:rect b="b" l="l" r="r" t="t"/>
                <a:pathLst>
                  <a:path extrusionOk="0" h="4651" w="4651">
                    <a:moveTo>
                      <a:pt x="0" y="0"/>
                    </a:moveTo>
                    <a:lnTo>
                      <a:pt x="0" y="4651"/>
                    </a:lnTo>
                    <a:lnTo>
                      <a:pt x="4651" y="4651"/>
                    </a:lnTo>
                    <a:lnTo>
                      <a:pt x="4651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4" name="Google Shape;2234;g12fcd28be54_0_168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rect b="b" l="l" r="r" t="t"/>
                <a:pathLst>
                  <a:path extrusionOk="0" fill="none" h="1825" w="1825">
                    <a:moveTo>
                      <a:pt x="1824" y="0"/>
                    </a:moveTo>
                    <a:lnTo>
                      <a:pt x="1" y="1824"/>
                    </a:lnTo>
                  </a:path>
                </a:pathLst>
              </a:custGeom>
              <a:noFill/>
              <a:ln cap="flat" cmpd="sng" w="19050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5" name="Google Shape;2235;g12fcd28be54_0_168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rect b="b" l="l" r="r" t="t"/>
                <a:pathLst>
                  <a:path extrusionOk="0" fill="none" h="1825" w="1825">
                    <a:moveTo>
                      <a:pt x="1" y="0"/>
                    </a:moveTo>
                    <a:lnTo>
                      <a:pt x="1824" y="1824"/>
                    </a:lnTo>
                  </a:path>
                </a:pathLst>
              </a:custGeom>
              <a:noFill/>
              <a:ln cap="flat" cmpd="sng" w="19050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236" name="Google Shape;2236;g12fcd28be54_0_168"/>
          <p:cNvPicPr preferRelativeResize="0"/>
          <p:nvPr/>
        </p:nvPicPr>
        <p:blipFill rotWithShape="1">
          <a:blip r:embed="rId3">
            <a:alphaModFix/>
          </a:blip>
          <a:srcRect b="0" l="5192" r="7249" t="6006"/>
          <a:stretch/>
        </p:blipFill>
        <p:spPr>
          <a:xfrm>
            <a:off x="1354175" y="909462"/>
            <a:ext cx="5242099" cy="375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7" name="Google Shape;2237;g12fcd28be54_0_168"/>
          <p:cNvSpPr txBox="1"/>
          <p:nvPr/>
        </p:nvSpPr>
        <p:spPr>
          <a:xfrm>
            <a:off x="110375" y="176600"/>
            <a:ext cx="38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Source Sans Pro"/>
              <a:buChar char="●"/>
            </a:pPr>
            <a:r>
              <a:t/>
            </a:r>
            <a:endParaRPr sz="3000">
              <a:solidFill>
                <a:srgbClr val="FFFF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2" name="Google Shape;2242;g12fcd28be54_0_188"/>
          <p:cNvGrpSpPr/>
          <p:nvPr/>
        </p:nvGrpSpPr>
        <p:grpSpPr>
          <a:xfrm rot="5400000">
            <a:off x="7843105" y="4094213"/>
            <a:ext cx="313752" cy="708812"/>
            <a:chOff x="7875018" y="1882075"/>
            <a:chExt cx="291050" cy="657525"/>
          </a:xfrm>
        </p:grpSpPr>
        <p:sp>
          <p:nvSpPr>
            <p:cNvPr id="2243" name="Google Shape;2243;g12fcd28be54_0_188"/>
            <p:cNvSpPr/>
            <p:nvPr/>
          </p:nvSpPr>
          <p:spPr>
            <a:xfrm>
              <a:off x="7875018" y="1882075"/>
              <a:ext cx="291050" cy="291825"/>
            </a:xfrm>
            <a:custGeom>
              <a:rect b="b" l="l" r="r" t="t"/>
              <a:pathLst>
                <a:path extrusionOk="0" h="11673" w="11642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g12fcd28be54_0_188"/>
            <p:cNvSpPr/>
            <p:nvPr/>
          </p:nvSpPr>
          <p:spPr>
            <a:xfrm>
              <a:off x="7875018" y="2247775"/>
              <a:ext cx="291050" cy="291825"/>
            </a:xfrm>
            <a:custGeom>
              <a:rect b="b" l="l" r="r" t="t"/>
              <a:pathLst>
                <a:path extrusionOk="0" h="11673" w="11642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45" name="Google Shape;2245;g12fcd28be54_0_188"/>
          <p:cNvGrpSpPr/>
          <p:nvPr/>
        </p:nvGrpSpPr>
        <p:grpSpPr>
          <a:xfrm>
            <a:off x="7645577" y="1495600"/>
            <a:ext cx="775470" cy="2579430"/>
            <a:chOff x="7645577" y="1495600"/>
            <a:chExt cx="775470" cy="2579430"/>
          </a:xfrm>
        </p:grpSpPr>
        <p:grpSp>
          <p:nvGrpSpPr>
            <p:cNvPr id="2246" name="Google Shape;2246;g12fcd28be54_0_188"/>
            <p:cNvGrpSpPr/>
            <p:nvPr/>
          </p:nvGrpSpPr>
          <p:grpSpPr>
            <a:xfrm>
              <a:off x="7645577" y="1495600"/>
              <a:ext cx="708812" cy="2579430"/>
              <a:chOff x="7837751" y="1685076"/>
              <a:chExt cx="688769" cy="2506491"/>
            </a:xfrm>
          </p:grpSpPr>
          <p:sp>
            <p:nvSpPr>
              <p:cNvPr id="2247" name="Google Shape;2247;g12fcd28be54_0_188"/>
              <p:cNvSpPr/>
              <p:nvPr/>
            </p:nvSpPr>
            <p:spPr>
              <a:xfrm>
                <a:off x="7837751" y="1837467"/>
                <a:ext cx="551100" cy="23541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8" name="Google Shape;2248;g12fcd28be54_0_188"/>
              <p:cNvSpPr/>
              <p:nvPr/>
            </p:nvSpPr>
            <p:spPr>
              <a:xfrm>
                <a:off x="7899237" y="1761282"/>
                <a:ext cx="551100" cy="23541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9" name="Google Shape;2249;g12fcd28be54_0_188"/>
              <p:cNvSpPr/>
              <p:nvPr/>
            </p:nvSpPr>
            <p:spPr>
              <a:xfrm>
                <a:off x="7975420" y="1685076"/>
                <a:ext cx="551100" cy="23541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50" name="Google Shape;2250;g12fcd28be54_0_188"/>
            <p:cNvSpPr/>
            <p:nvPr/>
          </p:nvSpPr>
          <p:spPr>
            <a:xfrm>
              <a:off x="8077547" y="1706996"/>
              <a:ext cx="343500" cy="476475"/>
            </a:xfrm>
            <a:custGeom>
              <a:rect b="b" l="l" r="r" t="t"/>
              <a:pathLst>
                <a:path extrusionOk="0" h="19059" w="13740">
                  <a:moveTo>
                    <a:pt x="0" y="0"/>
                  </a:moveTo>
                  <a:lnTo>
                    <a:pt x="1945" y="16414"/>
                  </a:lnTo>
                  <a:lnTo>
                    <a:pt x="5350" y="11885"/>
                  </a:lnTo>
                  <a:lnTo>
                    <a:pt x="9149" y="19058"/>
                  </a:lnTo>
                  <a:lnTo>
                    <a:pt x="12949" y="16444"/>
                  </a:lnTo>
                  <a:lnTo>
                    <a:pt x="7812" y="10213"/>
                  </a:lnTo>
                  <a:lnTo>
                    <a:pt x="13739" y="9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1" name="Google Shape;2251;g12fcd28be54_0_188"/>
          <p:cNvGrpSpPr/>
          <p:nvPr/>
        </p:nvGrpSpPr>
        <p:grpSpPr>
          <a:xfrm>
            <a:off x="622074" y="535349"/>
            <a:ext cx="6706301" cy="4177649"/>
            <a:chOff x="3059950" y="152387"/>
            <a:chExt cx="5931630" cy="3109758"/>
          </a:xfrm>
        </p:grpSpPr>
        <p:sp>
          <p:nvSpPr>
            <p:cNvPr id="2252" name="Google Shape;2252;g12fcd28be54_0_188"/>
            <p:cNvSpPr/>
            <p:nvPr/>
          </p:nvSpPr>
          <p:spPr>
            <a:xfrm>
              <a:off x="3059950" y="152387"/>
              <a:ext cx="5931589" cy="3109758"/>
            </a:xfrm>
            <a:custGeom>
              <a:rect b="b" l="l" r="r" t="t"/>
              <a:pathLst>
                <a:path extrusionOk="0" h="49424" w="99972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g12fcd28be54_0_188"/>
            <p:cNvSpPr/>
            <p:nvPr/>
          </p:nvSpPr>
          <p:spPr>
            <a:xfrm>
              <a:off x="3059991" y="152395"/>
              <a:ext cx="5931589" cy="270554"/>
            </a:xfrm>
            <a:custGeom>
              <a:rect b="b" l="l" r="r" t="t"/>
              <a:pathLst>
                <a:path extrusionOk="0" h="9029" w="99972">
                  <a:moveTo>
                    <a:pt x="0" y="1"/>
                  </a:moveTo>
                  <a:lnTo>
                    <a:pt x="0" y="9028"/>
                  </a:lnTo>
                  <a:lnTo>
                    <a:pt x="99972" y="9028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54" name="Google Shape;2254;g12fcd28be54_0_188"/>
            <p:cNvGrpSpPr/>
            <p:nvPr/>
          </p:nvGrpSpPr>
          <p:grpSpPr>
            <a:xfrm>
              <a:off x="8788014" y="217950"/>
              <a:ext cx="139356" cy="139356"/>
              <a:chOff x="3300229" y="786025"/>
              <a:chExt cx="116275" cy="116275"/>
            </a:xfrm>
          </p:grpSpPr>
          <p:sp>
            <p:nvSpPr>
              <p:cNvPr id="2255" name="Google Shape;2255;g12fcd28be54_0_188"/>
              <p:cNvSpPr/>
              <p:nvPr/>
            </p:nvSpPr>
            <p:spPr>
              <a:xfrm>
                <a:off x="3300229" y="786025"/>
                <a:ext cx="116275" cy="116275"/>
              </a:xfrm>
              <a:custGeom>
                <a:rect b="b" l="l" r="r" t="t"/>
                <a:pathLst>
                  <a:path extrusionOk="0" h="4651" w="4651">
                    <a:moveTo>
                      <a:pt x="0" y="0"/>
                    </a:moveTo>
                    <a:lnTo>
                      <a:pt x="0" y="4651"/>
                    </a:lnTo>
                    <a:lnTo>
                      <a:pt x="4651" y="4651"/>
                    </a:lnTo>
                    <a:lnTo>
                      <a:pt x="4651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6" name="Google Shape;2256;g12fcd28be54_0_188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rect b="b" l="l" r="r" t="t"/>
                <a:pathLst>
                  <a:path extrusionOk="0" fill="none" h="1825" w="1825">
                    <a:moveTo>
                      <a:pt x="1824" y="0"/>
                    </a:moveTo>
                    <a:lnTo>
                      <a:pt x="1" y="1824"/>
                    </a:lnTo>
                  </a:path>
                </a:pathLst>
              </a:custGeom>
              <a:noFill/>
              <a:ln cap="flat" cmpd="sng" w="19050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7" name="Google Shape;2257;g12fcd28be54_0_188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rect b="b" l="l" r="r" t="t"/>
                <a:pathLst>
                  <a:path extrusionOk="0" fill="none" h="1825" w="1825">
                    <a:moveTo>
                      <a:pt x="1" y="0"/>
                    </a:moveTo>
                    <a:lnTo>
                      <a:pt x="1824" y="1824"/>
                    </a:lnTo>
                  </a:path>
                </a:pathLst>
              </a:custGeom>
              <a:noFill/>
              <a:ln cap="flat" cmpd="sng" w="19050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258" name="Google Shape;2258;g12fcd28be54_0_188"/>
          <p:cNvPicPr preferRelativeResize="0"/>
          <p:nvPr/>
        </p:nvPicPr>
        <p:blipFill rotWithShape="1">
          <a:blip r:embed="rId3">
            <a:alphaModFix/>
          </a:blip>
          <a:srcRect b="0" l="5250" r="7823" t="6226"/>
          <a:stretch/>
        </p:blipFill>
        <p:spPr>
          <a:xfrm>
            <a:off x="1371125" y="912338"/>
            <a:ext cx="5208199" cy="374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9" name="Google Shape;2259;g12fcd28be54_0_188"/>
          <p:cNvSpPr txBox="1"/>
          <p:nvPr/>
        </p:nvSpPr>
        <p:spPr>
          <a:xfrm>
            <a:off x="110375" y="176600"/>
            <a:ext cx="38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000"/>
              <a:buFont typeface="Source Sans Pro"/>
              <a:buChar char="●"/>
            </a:pPr>
            <a:r>
              <a:t/>
            </a:r>
            <a:endParaRPr sz="3000">
              <a:solidFill>
                <a:srgbClr val="38761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3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4" name="Google Shape;2264;g12fcd28be54_0_677"/>
          <p:cNvGrpSpPr/>
          <p:nvPr/>
        </p:nvGrpSpPr>
        <p:grpSpPr>
          <a:xfrm>
            <a:off x="722058" y="1495600"/>
            <a:ext cx="7699594" cy="3112847"/>
            <a:chOff x="495045" y="1057250"/>
            <a:chExt cx="7699594" cy="3112847"/>
          </a:xfrm>
        </p:grpSpPr>
        <p:sp>
          <p:nvSpPr>
            <p:cNvPr id="2265" name="Google Shape;2265;g12fcd28be54_0_677"/>
            <p:cNvSpPr/>
            <p:nvPr/>
          </p:nvSpPr>
          <p:spPr>
            <a:xfrm>
              <a:off x="495045" y="1057250"/>
              <a:ext cx="7699594" cy="3112847"/>
            </a:xfrm>
            <a:custGeom>
              <a:rect b="b" l="l" r="r" t="t"/>
              <a:pathLst>
                <a:path extrusionOk="0" h="49424" w="99972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66" name="Google Shape;2266;g12fcd28be54_0_677"/>
            <p:cNvGrpSpPr/>
            <p:nvPr/>
          </p:nvGrpSpPr>
          <p:grpSpPr>
            <a:xfrm flipH="1">
              <a:off x="559172" y="1122848"/>
              <a:ext cx="560767" cy="139276"/>
              <a:chOff x="4771000" y="1122848"/>
              <a:chExt cx="560767" cy="139276"/>
            </a:xfrm>
          </p:grpSpPr>
          <p:grpSp>
            <p:nvGrpSpPr>
              <p:cNvPr id="2267" name="Google Shape;2267;g12fcd28be54_0_677"/>
              <p:cNvGrpSpPr/>
              <p:nvPr/>
            </p:nvGrpSpPr>
            <p:grpSpPr>
              <a:xfrm>
                <a:off x="5192567" y="1122848"/>
                <a:ext cx="139200" cy="139200"/>
                <a:chOff x="5192567" y="1122848"/>
                <a:chExt cx="139200" cy="139200"/>
              </a:xfrm>
            </p:grpSpPr>
            <p:sp>
              <p:nvSpPr>
                <p:cNvPr id="2268" name="Google Shape;2268;g12fcd28be54_0_677"/>
                <p:cNvSpPr/>
                <p:nvPr/>
              </p:nvSpPr>
              <p:spPr>
                <a:xfrm>
                  <a:off x="5192567" y="1122848"/>
                  <a:ext cx="139200" cy="1392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9" name="Google Shape;2269;g12fcd28be54_0_677"/>
                <p:cNvSpPr/>
                <p:nvPr/>
              </p:nvSpPr>
              <p:spPr>
                <a:xfrm rot="5400000">
                  <a:off x="5234842" y="1164441"/>
                  <a:ext cx="54682" cy="54682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0" name="Google Shape;2270;g12fcd28be54_0_677"/>
                <p:cNvSpPr/>
                <p:nvPr/>
              </p:nvSpPr>
              <p:spPr>
                <a:xfrm rot="5400000">
                  <a:off x="5234842" y="1164441"/>
                  <a:ext cx="54682" cy="54682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" y="0"/>
                      </a:moveTo>
                      <a:lnTo>
                        <a:pt x="1824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71" name="Google Shape;2271;g12fcd28be54_0_677"/>
              <p:cNvGrpSpPr/>
              <p:nvPr/>
            </p:nvGrpSpPr>
            <p:grpSpPr>
              <a:xfrm>
                <a:off x="4771000" y="1122849"/>
                <a:ext cx="139200" cy="139200"/>
                <a:chOff x="5192500" y="1122925"/>
                <a:chExt cx="139200" cy="139200"/>
              </a:xfrm>
            </p:grpSpPr>
            <p:sp>
              <p:nvSpPr>
                <p:cNvPr id="2272" name="Google Shape;2272;g12fcd28be54_0_677"/>
                <p:cNvSpPr/>
                <p:nvPr/>
              </p:nvSpPr>
              <p:spPr>
                <a:xfrm>
                  <a:off x="5192500" y="1122925"/>
                  <a:ext cx="139200" cy="1392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3" name="Google Shape;2273;g12fcd28be54_0_677"/>
                <p:cNvSpPr/>
                <p:nvPr/>
              </p:nvSpPr>
              <p:spPr>
                <a:xfrm rot="2700000">
                  <a:off x="5234299" y="1164701"/>
                  <a:ext cx="54684" cy="54684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74" name="Google Shape;2274;g12fcd28be54_0_677"/>
              <p:cNvGrpSpPr/>
              <p:nvPr/>
            </p:nvGrpSpPr>
            <p:grpSpPr>
              <a:xfrm>
                <a:off x="4981783" y="1122924"/>
                <a:ext cx="139200" cy="139200"/>
                <a:chOff x="4981783" y="1122924"/>
                <a:chExt cx="139200" cy="139200"/>
              </a:xfrm>
            </p:grpSpPr>
            <p:sp>
              <p:nvSpPr>
                <p:cNvPr id="2275" name="Google Shape;2275;g12fcd28be54_0_677"/>
                <p:cNvSpPr/>
                <p:nvPr/>
              </p:nvSpPr>
              <p:spPr>
                <a:xfrm>
                  <a:off x="4981783" y="1122924"/>
                  <a:ext cx="139200" cy="1392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6" name="Google Shape;2276;g12fcd28be54_0_677"/>
                <p:cNvSpPr/>
                <p:nvPr/>
              </p:nvSpPr>
              <p:spPr>
                <a:xfrm>
                  <a:off x="5026333" y="1167474"/>
                  <a:ext cx="50100" cy="50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2277" name="Google Shape;2277;g12fcd28be54_0_677"/>
          <p:cNvGrpSpPr/>
          <p:nvPr/>
        </p:nvGrpSpPr>
        <p:grpSpPr>
          <a:xfrm>
            <a:off x="3706575" y="1730524"/>
            <a:ext cx="1731000" cy="2643000"/>
            <a:chOff x="3706575" y="1730524"/>
            <a:chExt cx="1731000" cy="2643000"/>
          </a:xfrm>
        </p:grpSpPr>
        <p:sp>
          <p:nvSpPr>
            <p:cNvPr id="2278" name="Google Shape;2278;g12fcd28be54_0_677"/>
            <p:cNvSpPr/>
            <p:nvPr/>
          </p:nvSpPr>
          <p:spPr>
            <a:xfrm>
              <a:off x="3706575" y="1730524"/>
              <a:ext cx="1731000" cy="2643000"/>
            </a:xfrm>
            <a:prstGeom prst="roundRect">
              <a:avLst>
                <a:gd fmla="val 4677" name="adj"/>
              </a:avLst>
            </a:pr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79" name="Google Shape;2279;g12fcd28be54_0_677"/>
            <p:cNvGrpSpPr/>
            <p:nvPr/>
          </p:nvGrpSpPr>
          <p:grpSpPr>
            <a:xfrm>
              <a:off x="4363473" y="1816811"/>
              <a:ext cx="417053" cy="2470426"/>
              <a:chOff x="2648725" y="1048599"/>
              <a:chExt cx="517500" cy="3065425"/>
            </a:xfrm>
          </p:grpSpPr>
          <p:sp>
            <p:nvSpPr>
              <p:cNvPr id="2280" name="Google Shape;2280;g12fcd28be54_0_677"/>
              <p:cNvSpPr/>
              <p:nvPr/>
            </p:nvSpPr>
            <p:spPr>
              <a:xfrm>
                <a:off x="2648725" y="4007224"/>
                <a:ext cx="517500" cy="106800"/>
              </a:xfrm>
              <a:prstGeom prst="roundRect">
                <a:avLst>
                  <a:gd fmla="val 4677" name="adj"/>
                </a:avLst>
              </a:prstGeom>
              <a:solidFill>
                <a:schemeClr val="accen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1" name="Google Shape;2281;g12fcd28be54_0_677"/>
              <p:cNvSpPr/>
              <p:nvPr/>
            </p:nvSpPr>
            <p:spPr>
              <a:xfrm>
                <a:off x="2852575" y="1048599"/>
                <a:ext cx="109800" cy="106800"/>
              </a:xfrm>
              <a:prstGeom prst="ellipse">
                <a:avLst/>
              </a:prstGeom>
              <a:solidFill>
                <a:schemeClr val="accen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82" name="Google Shape;2282;g12fcd28be54_0_677"/>
            <p:cNvSpPr/>
            <p:nvPr/>
          </p:nvSpPr>
          <p:spPr>
            <a:xfrm>
              <a:off x="3801850" y="1991974"/>
              <a:ext cx="1540200" cy="2120100"/>
            </a:xfrm>
            <a:prstGeom prst="roundRect">
              <a:avLst>
                <a:gd fmla="val 4677" name="adj"/>
              </a:avLst>
            </a:prstGeom>
            <a:solidFill>
              <a:schemeClr val="accen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3" name="Google Shape;2283;g12fcd28be54_0_677"/>
          <p:cNvSpPr/>
          <p:nvPr/>
        </p:nvSpPr>
        <p:spPr>
          <a:xfrm>
            <a:off x="2783881" y="3222004"/>
            <a:ext cx="807300" cy="807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4" name="Google Shape;2284;g12fcd28be54_0_677"/>
          <p:cNvSpPr/>
          <p:nvPr/>
        </p:nvSpPr>
        <p:spPr>
          <a:xfrm>
            <a:off x="5552819" y="3222011"/>
            <a:ext cx="807300" cy="807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5" name="Google Shape;2285;g12fcd28be54_0_677"/>
          <p:cNvSpPr/>
          <p:nvPr/>
        </p:nvSpPr>
        <p:spPr>
          <a:xfrm>
            <a:off x="2783881" y="2071679"/>
            <a:ext cx="807300" cy="807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6" name="Google Shape;2286;g12fcd28be54_0_677"/>
          <p:cNvSpPr/>
          <p:nvPr/>
        </p:nvSpPr>
        <p:spPr>
          <a:xfrm>
            <a:off x="5552819" y="2071679"/>
            <a:ext cx="807300" cy="8073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7" name="Google Shape;2287;g12fcd28be54_0_677"/>
          <p:cNvSpPr txBox="1"/>
          <p:nvPr>
            <p:ph type="title"/>
          </p:nvPr>
        </p:nvSpPr>
        <p:spPr>
          <a:xfrm>
            <a:off x="617550" y="556400"/>
            <a:ext cx="63255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CONCLUSIÓN HOPFIELD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88" name="Google Shape;2288;g12fcd28be54_0_677"/>
          <p:cNvSpPr txBox="1"/>
          <p:nvPr>
            <p:ph idx="4294967295" type="subTitle"/>
          </p:nvPr>
        </p:nvSpPr>
        <p:spPr>
          <a:xfrm flipH="1">
            <a:off x="830400" y="2056535"/>
            <a:ext cx="19533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</a:pPr>
            <a:r>
              <a:rPr b="1" lang="en" sz="1700">
                <a:latin typeface="Space Grotesk"/>
                <a:ea typeface="Space Grotesk"/>
                <a:cs typeface="Space Grotesk"/>
                <a:sym typeface="Space Grotesk"/>
              </a:rPr>
              <a:t>ORTOGONALIDAD</a:t>
            </a:r>
            <a:endParaRPr b="1" i="0" sz="17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289" name="Google Shape;2289;g12fcd28be54_0_677"/>
          <p:cNvSpPr txBox="1"/>
          <p:nvPr>
            <p:ph idx="4294967295" type="subTitle"/>
          </p:nvPr>
        </p:nvSpPr>
        <p:spPr>
          <a:xfrm flipH="1">
            <a:off x="830400" y="2427935"/>
            <a:ext cx="19533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</a:pPr>
            <a:r>
              <a:rPr lang="en"/>
              <a:t>Patrones no ortogonales</a:t>
            </a:r>
            <a:endParaRPr b="0" i="0" sz="16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90" name="Google Shape;2290;g12fcd28be54_0_677"/>
          <p:cNvSpPr txBox="1"/>
          <p:nvPr>
            <p:ph idx="4294967295" type="title"/>
          </p:nvPr>
        </p:nvSpPr>
        <p:spPr>
          <a:xfrm flipH="1">
            <a:off x="2832931" y="2250479"/>
            <a:ext cx="7092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000"/>
              <a:t>01</a:t>
            </a:r>
            <a:endParaRPr sz="3000"/>
          </a:p>
        </p:txBody>
      </p:sp>
      <p:sp>
        <p:nvSpPr>
          <p:cNvPr id="2291" name="Google Shape;2291;g12fcd28be54_0_677"/>
          <p:cNvSpPr txBox="1"/>
          <p:nvPr>
            <p:ph idx="4294967295" type="subTitle"/>
          </p:nvPr>
        </p:nvSpPr>
        <p:spPr>
          <a:xfrm flipH="1">
            <a:off x="830325" y="3206843"/>
            <a:ext cx="19533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</a:pPr>
            <a:r>
              <a:rPr b="1" lang="en" sz="1900">
                <a:latin typeface="Space Grotesk"/>
                <a:ea typeface="Space Grotesk"/>
                <a:cs typeface="Space Grotesk"/>
                <a:sym typeface="Space Grotesk"/>
              </a:rPr>
              <a:t>NÚMERO DE PATRONES</a:t>
            </a:r>
            <a:endParaRPr b="1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292" name="Google Shape;2292;g12fcd28be54_0_677"/>
          <p:cNvSpPr txBox="1"/>
          <p:nvPr>
            <p:ph idx="4294967295" type="subTitle"/>
          </p:nvPr>
        </p:nvSpPr>
        <p:spPr>
          <a:xfrm flipH="1">
            <a:off x="830325" y="3784004"/>
            <a:ext cx="19533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</a:pPr>
            <a:r>
              <a:rPr lang="en"/>
              <a:t>15% de N</a:t>
            </a:r>
            <a:endParaRPr b="0" i="0" sz="16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93" name="Google Shape;2293;g12fcd28be54_0_677"/>
          <p:cNvSpPr txBox="1"/>
          <p:nvPr>
            <p:ph idx="4294967295" type="title"/>
          </p:nvPr>
        </p:nvSpPr>
        <p:spPr>
          <a:xfrm flipH="1">
            <a:off x="2832931" y="3400811"/>
            <a:ext cx="7092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000"/>
              <a:t>02</a:t>
            </a:r>
            <a:endParaRPr sz="3000"/>
          </a:p>
        </p:txBody>
      </p:sp>
      <p:sp>
        <p:nvSpPr>
          <p:cNvPr id="2294" name="Google Shape;2294;g12fcd28be54_0_677"/>
          <p:cNvSpPr txBox="1"/>
          <p:nvPr>
            <p:ph idx="4294967295" type="title"/>
          </p:nvPr>
        </p:nvSpPr>
        <p:spPr>
          <a:xfrm flipH="1">
            <a:off x="5601869" y="2250479"/>
            <a:ext cx="7092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000"/>
              <a:t>03</a:t>
            </a:r>
            <a:endParaRPr sz="3000"/>
          </a:p>
        </p:txBody>
      </p:sp>
      <p:sp>
        <p:nvSpPr>
          <p:cNvPr id="2295" name="Google Shape;2295;g12fcd28be54_0_677"/>
          <p:cNvSpPr txBox="1"/>
          <p:nvPr>
            <p:ph idx="4294967295" type="title"/>
          </p:nvPr>
        </p:nvSpPr>
        <p:spPr>
          <a:xfrm flipH="1">
            <a:off x="5601869" y="3400811"/>
            <a:ext cx="7092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000"/>
              <a:t>04</a:t>
            </a:r>
            <a:endParaRPr sz="3000"/>
          </a:p>
        </p:txBody>
      </p:sp>
      <p:sp>
        <p:nvSpPr>
          <p:cNvPr id="2296" name="Google Shape;2296;g12fcd28be54_0_677"/>
          <p:cNvSpPr txBox="1"/>
          <p:nvPr>
            <p:ph idx="4294967295" type="subTitle"/>
          </p:nvPr>
        </p:nvSpPr>
        <p:spPr>
          <a:xfrm flipH="1">
            <a:off x="6360300" y="2056535"/>
            <a:ext cx="19533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</a:pPr>
            <a:r>
              <a:rPr b="1" lang="en" sz="2200">
                <a:latin typeface="Space Grotesk"/>
                <a:ea typeface="Space Grotesk"/>
                <a:cs typeface="Space Grotesk"/>
                <a:sym typeface="Space Grotesk"/>
              </a:rPr>
              <a:t>RUIDO</a:t>
            </a:r>
            <a:endParaRPr b="1" i="0" sz="22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297" name="Google Shape;2297;g12fcd28be54_0_677"/>
          <p:cNvSpPr txBox="1"/>
          <p:nvPr>
            <p:ph idx="4294967295" type="subTitle"/>
          </p:nvPr>
        </p:nvSpPr>
        <p:spPr>
          <a:xfrm flipH="1">
            <a:off x="6360300" y="2427926"/>
            <a:ext cx="19533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</a:pPr>
            <a:r>
              <a:rPr lang="en"/>
              <a:t>Probabilidad de ruido</a:t>
            </a:r>
            <a:endParaRPr b="0" i="0" sz="16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98" name="Google Shape;2298;g12fcd28be54_0_677"/>
          <p:cNvSpPr txBox="1"/>
          <p:nvPr>
            <p:ph idx="4294967295" type="subTitle"/>
          </p:nvPr>
        </p:nvSpPr>
        <p:spPr>
          <a:xfrm flipH="1">
            <a:off x="6360300" y="3206846"/>
            <a:ext cx="19533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</a:pPr>
            <a:r>
              <a:rPr b="1" lang="en" sz="1900">
                <a:latin typeface="Space Grotesk"/>
                <a:ea typeface="Space Grotesk"/>
                <a:cs typeface="Space Grotesk"/>
                <a:sym typeface="Space Grotesk"/>
              </a:rPr>
              <a:t>TIPOS DE RUIDO</a:t>
            </a:r>
            <a:endParaRPr b="1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299" name="Google Shape;2299;g12fcd28be54_0_677"/>
          <p:cNvSpPr txBox="1"/>
          <p:nvPr>
            <p:ph idx="4294967295" type="subTitle"/>
          </p:nvPr>
        </p:nvSpPr>
        <p:spPr>
          <a:xfrm flipH="1">
            <a:off x="6360300" y="3727779"/>
            <a:ext cx="19533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</a:pPr>
            <a:r>
              <a:rPr lang="en" sz="1500"/>
              <a:t>Conservar o no patrón</a:t>
            </a:r>
            <a:endParaRPr b="0" i="0" sz="15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00" name="Google Shape;2300;g12fcd28be54_0_677"/>
          <p:cNvSpPr/>
          <p:nvPr/>
        </p:nvSpPr>
        <p:spPr>
          <a:xfrm>
            <a:off x="3974369" y="2217634"/>
            <a:ext cx="515400" cy="5154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1" name="Google Shape;2301;g12fcd28be54_0_677"/>
          <p:cNvSpPr/>
          <p:nvPr/>
        </p:nvSpPr>
        <p:spPr>
          <a:xfrm>
            <a:off x="4654231" y="2217634"/>
            <a:ext cx="515400" cy="515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2" name="Google Shape;2302;g12fcd28be54_0_677"/>
          <p:cNvSpPr/>
          <p:nvPr/>
        </p:nvSpPr>
        <p:spPr>
          <a:xfrm>
            <a:off x="3974369" y="3367966"/>
            <a:ext cx="515400" cy="515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3" name="Google Shape;2303;g12fcd28be54_0_677"/>
          <p:cNvSpPr/>
          <p:nvPr/>
        </p:nvSpPr>
        <p:spPr>
          <a:xfrm>
            <a:off x="4654231" y="3367966"/>
            <a:ext cx="515400" cy="5154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04" name="Google Shape;2304;g12fcd28be54_0_677"/>
          <p:cNvGrpSpPr/>
          <p:nvPr/>
        </p:nvGrpSpPr>
        <p:grpSpPr>
          <a:xfrm>
            <a:off x="4736126" y="2305251"/>
            <a:ext cx="351610" cy="340168"/>
            <a:chOff x="3270550" y="832575"/>
            <a:chExt cx="499375" cy="483125"/>
          </a:xfrm>
        </p:grpSpPr>
        <p:sp>
          <p:nvSpPr>
            <p:cNvPr id="2305" name="Google Shape;2305;g12fcd28be54_0_677"/>
            <p:cNvSpPr/>
            <p:nvPr/>
          </p:nvSpPr>
          <p:spPr>
            <a:xfrm>
              <a:off x="3270550" y="865975"/>
              <a:ext cx="463725" cy="449725"/>
            </a:xfrm>
            <a:custGeom>
              <a:rect b="b" l="l" r="r" t="t"/>
              <a:pathLst>
                <a:path extrusionOk="0" h="17989" w="18549">
                  <a:moveTo>
                    <a:pt x="4823" y="1361"/>
                  </a:moveTo>
                  <a:lnTo>
                    <a:pt x="9177" y="8619"/>
                  </a:lnTo>
                  <a:cubicBezTo>
                    <a:pt x="9237" y="8716"/>
                    <a:pt x="9325" y="8794"/>
                    <a:pt x="9427" y="8843"/>
                  </a:cubicBezTo>
                  <a:lnTo>
                    <a:pt x="17136" y="12345"/>
                  </a:lnTo>
                  <a:cubicBezTo>
                    <a:pt x="15653" y="15102"/>
                    <a:pt x="12779" y="16856"/>
                    <a:pt x="9663" y="16856"/>
                  </a:cubicBezTo>
                  <a:cubicBezTo>
                    <a:pt x="4958" y="16856"/>
                    <a:pt x="1133" y="13031"/>
                    <a:pt x="1133" y="8326"/>
                  </a:cubicBezTo>
                  <a:cubicBezTo>
                    <a:pt x="1133" y="5573"/>
                    <a:pt x="2534" y="2952"/>
                    <a:pt x="4823" y="1361"/>
                  </a:cubicBezTo>
                  <a:close/>
                  <a:moveTo>
                    <a:pt x="5005" y="0"/>
                  </a:moveTo>
                  <a:cubicBezTo>
                    <a:pt x="4907" y="0"/>
                    <a:pt x="4807" y="26"/>
                    <a:pt x="4717" y="80"/>
                  </a:cubicBezTo>
                  <a:cubicBezTo>
                    <a:pt x="3313" y="926"/>
                    <a:pt x="2141" y="2106"/>
                    <a:pt x="1311" y="3516"/>
                  </a:cubicBezTo>
                  <a:cubicBezTo>
                    <a:pt x="453" y="4975"/>
                    <a:pt x="1" y="6636"/>
                    <a:pt x="1" y="8326"/>
                  </a:cubicBezTo>
                  <a:cubicBezTo>
                    <a:pt x="1" y="10896"/>
                    <a:pt x="1009" y="13321"/>
                    <a:pt x="2839" y="15150"/>
                  </a:cubicBezTo>
                  <a:cubicBezTo>
                    <a:pt x="4669" y="16980"/>
                    <a:pt x="7093" y="17989"/>
                    <a:pt x="9663" y="17989"/>
                  </a:cubicBezTo>
                  <a:cubicBezTo>
                    <a:pt x="13410" y="17989"/>
                    <a:pt x="16846" y="15757"/>
                    <a:pt x="18419" y="12306"/>
                  </a:cubicBezTo>
                  <a:cubicBezTo>
                    <a:pt x="18549" y="12022"/>
                    <a:pt x="18422" y="11687"/>
                    <a:pt x="18138" y="11557"/>
                  </a:cubicBezTo>
                  <a:lnTo>
                    <a:pt x="10058" y="7886"/>
                  </a:lnTo>
                  <a:lnTo>
                    <a:pt x="5493" y="277"/>
                  </a:lnTo>
                  <a:cubicBezTo>
                    <a:pt x="5387" y="99"/>
                    <a:pt x="5198" y="0"/>
                    <a:pt x="50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g12fcd28be54_0_677"/>
            <p:cNvSpPr/>
            <p:nvPr/>
          </p:nvSpPr>
          <p:spPr>
            <a:xfrm>
              <a:off x="3562600" y="876075"/>
              <a:ext cx="207325" cy="241775"/>
            </a:xfrm>
            <a:custGeom>
              <a:rect b="b" l="l" r="r" t="t"/>
              <a:pathLst>
                <a:path extrusionOk="0" h="9671" w="8293">
                  <a:moveTo>
                    <a:pt x="4204" y="1437"/>
                  </a:moveTo>
                  <a:cubicBezTo>
                    <a:pt x="5680" y="2826"/>
                    <a:pt x="6517" y="4764"/>
                    <a:pt x="6511" y="6790"/>
                  </a:cubicBezTo>
                  <a:cubicBezTo>
                    <a:pt x="6511" y="7300"/>
                    <a:pt x="6459" y="7811"/>
                    <a:pt x="6354" y="8309"/>
                  </a:cubicBezTo>
                  <a:lnTo>
                    <a:pt x="1468" y="6090"/>
                  </a:lnTo>
                  <a:lnTo>
                    <a:pt x="4204" y="1437"/>
                  </a:lnTo>
                  <a:close/>
                  <a:moveTo>
                    <a:pt x="4060" y="1"/>
                  </a:moveTo>
                  <a:cubicBezTo>
                    <a:pt x="3867" y="1"/>
                    <a:pt x="3677" y="99"/>
                    <a:pt x="3570" y="280"/>
                  </a:cubicBezTo>
                  <a:lnTo>
                    <a:pt x="173" y="6056"/>
                  </a:lnTo>
                  <a:cubicBezTo>
                    <a:pt x="1" y="6346"/>
                    <a:pt x="119" y="6721"/>
                    <a:pt x="427" y="6860"/>
                  </a:cubicBezTo>
                  <a:lnTo>
                    <a:pt x="6499" y="9622"/>
                  </a:lnTo>
                  <a:cubicBezTo>
                    <a:pt x="6574" y="9656"/>
                    <a:pt x="6653" y="9671"/>
                    <a:pt x="6734" y="9671"/>
                  </a:cubicBezTo>
                  <a:cubicBezTo>
                    <a:pt x="6982" y="9671"/>
                    <a:pt x="7202" y="9508"/>
                    <a:pt x="7275" y="9269"/>
                  </a:cubicBezTo>
                  <a:cubicBezTo>
                    <a:pt x="8292" y="5921"/>
                    <a:pt x="7157" y="2291"/>
                    <a:pt x="4409" y="123"/>
                  </a:cubicBezTo>
                  <a:cubicBezTo>
                    <a:pt x="4305" y="40"/>
                    <a:pt x="4182" y="1"/>
                    <a:pt x="4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g12fcd28be54_0_677"/>
            <p:cNvSpPr/>
            <p:nvPr/>
          </p:nvSpPr>
          <p:spPr>
            <a:xfrm>
              <a:off x="3443500" y="832575"/>
              <a:ext cx="187300" cy="173625"/>
            </a:xfrm>
            <a:custGeom>
              <a:rect b="b" l="l" r="r" t="t"/>
              <a:pathLst>
                <a:path extrusionOk="0" h="6945" w="7492">
                  <a:moveTo>
                    <a:pt x="3877" y="1133"/>
                  </a:moveTo>
                  <a:cubicBezTo>
                    <a:pt x="4588" y="1133"/>
                    <a:pt x="5300" y="1235"/>
                    <a:pt x="5991" y="1440"/>
                  </a:cubicBezTo>
                  <a:lnTo>
                    <a:pt x="3735" y="5269"/>
                  </a:lnTo>
                  <a:lnTo>
                    <a:pt x="1492" y="1528"/>
                  </a:lnTo>
                  <a:cubicBezTo>
                    <a:pt x="2264" y="1265"/>
                    <a:pt x="3070" y="1133"/>
                    <a:pt x="3877" y="1133"/>
                  </a:cubicBezTo>
                  <a:close/>
                  <a:moveTo>
                    <a:pt x="3877" y="0"/>
                  </a:moveTo>
                  <a:cubicBezTo>
                    <a:pt x="2702" y="0"/>
                    <a:pt x="1528" y="243"/>
                    <a:pt x="432" y="728"/>
                  </a:cubicBezTo>
                  <a:cubicBezTo>
                    <a:pt x="121" y="867"/>
                    <a:pt x="0" y="1244"/>
                    <a:pt x="175" y="1537"/>
                  </a:cubicBezTo>
                  <a:lnTo>
                    <a:pt x="3255" y="6670"/>
                  </a:lnTo>
                  <a:cubicBezTo>
                    <a:pt x="3358" y="6839"/>
                    <a:pt x="3542" y="6945"/>
                    <a:pt x="3741" y="6945"/>
                  </a:cubicBezTo>
                  <a:lnTo>
                    <a:pt x="3744" y="6945"/>
                  </a:lnTo>
                  <a:cubicBezTo>
                    <a:pt x="3943" y="6945"/>
                    <a:pt x="4128" y="6839"/>
                    <a:pt x="4230" y="6667"/>
                  </a:cubicBezTo>
                  <a:lnTo>
                    <a:pt x="7313" y="1419"/>
                  </a:lnTo>
                  <a:cubicBezTo>
                    <a:pt x="7491" y="1120"/>
                    <a:pt x="7358" y="737"/>
                    <a:pt x="7038" y="607"/>
                  </a:cubicBezTo>
                  <a:cubicBezTo>
                    <a:pt x="6023" y="202"/>
                    <a:pt x="4950" y="0"/>
                    <a:pt x="3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08" name="Google Shape;2308;g12fcd28be54_0_677"/>
          <p:cNvGrpSpPr/>
          <p:nvPr/>
        </p:nvGrpSpPr>
        <p:grpSpPr>
          <a:xfrm>
            <a:off x="4054258" y="2305259"/>
            <a:ext cx="355641" cy="340151"/>
            <a:chOff x="5049750" y="832600"/>
            <a:chExt cx="505100" cy="483100"/>
          </a:xfrm>
        </p:grpSpPr>
        <p:sp>
          <p:nvSpPr>
            <p:cNvPr id="2309" name="Google Shape;2309;g12fcd28be54_0_677"/>
            <p:cNvSpPr/>
            <p:nvPr/>
          </p:nvSpPr>
          <p:spPr>
            <a:xfrm>
              <a:off x="5049750" y="832600"/>
              <a:ext cx="505100" cy="483100"/>
            </a:xfrm>
            <a:custGeom>
              <a:rect b="b" l="l" r="r" t="t"/>
              <a:pathLst>
                <a:path extrusionOk="0" h="19324" w="20204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g12fcd28be54_0_677"/>
            <p:cNvSpPr/>
            <p:nvPr/>
          </p:nvSpPr>
          <p:spPr>
            <a:xfrm>
              <a:off x="5216725" y="889175"/>
              <a:ext cx="276000" cy="254400"/>
            </a:xfrm>
            <a:custGeom>
              <a:rect b="b" l="l" r="r" t="t"/>
              <a:pathLst>
                <a:path extrusionOk="0" h="10176" w="11040">
                  <a:moveTo>
                    <a:pt x="5456" y="1133"/>
                  </a:moveTo>
                  <a:cubicBezTo>
                    <a:pt x="6487" y="1133"/>
                    <a:pt x="7500" y="1535"/>
                    <a:pt x="8259" y="2293"/>
                  </a:cubicBezTo>
                  <a:cubicBezTo>
                    <a:pt x="9802" y="3839"/>
                    <a:pt x="9802" y="6348"/>
                    <a:pt x="8259" y="7897"/>
                  </a:cubicBezTo>
                  <a:cubicBezTo>
                    <a:pt x="7501" y="8653"/>
                    <a:pt x="6489" y="9055"/>
                    <a:pt x="5460" y="9055"/>
                  </a:cubicBezTo>
                  <a:cubicBezTo>
                    <a:pt x="4948" y="9055"/>
                    <a:pt x="4433" y="8956"/>
                    <a:pt x="3941" y="8751"/>
                  </a:cubicBezTo>
                  <a:cubicBezTo>
                    <a:pt x="2462" y="8138"/>
                    <a:pt x="1499" y="6695"/>
                    <a:pt x="1499" y="5095"/>
                  </a:cubicBezTo>
                  <a:cubicBezTo>
                    <a:pt x="1499" y="3491"/>
                    <a:pt x="2462" y="2048"/>
                    <a:pt x="3941" y="1435"/>
                  </a:cubicBezTo>
                  <a:cubicBezTo>
                    <a:pt x="4431" y="1232"/>
                    <a:pt x="4946" y="1133"/>
                    <a:pt x="5456" y="1133"/>
                  </a:cubicBezTo>
                  <a:close/>
                  <a:moveTo>
                    <a:pt x="5468" y="1"/>
                  </a:moveTo>
                  <a:cubicBezTo>
                    <a:pt x="5465" y="1"/>
                    <a:pt x="5461" y="1"/>
                    <a:pt x="5457" y="1"/>
                  </a:cubicBezTo>
                  <a:cubicBezTo>
                    <a:pt x="3029" y="4"/>
                    <a:pt x="943" y="1719"/>
                    <a:pt x="472" y="4098"/>
                  </a:cubicBezTo>
                  <a:cubicBezTo>
                    <a:pt x="1" y="6481"/>
                    <a:pt x="1275" y="8860"/>
                    <a:pt x="3519" y="9787"/>
                  </a:cubicBezTo>
                  <a:cubicBezTo>
                    <a:pt x="4151" y="10049"/>
                    <a:pt x="4811" y="10175"/>
                    <a:pt x="5463" y="10175"/>
                  </a:cubicBezTo>
                  <a:cubicBezTo>
                    <a:pt x="7120" y="10175"/>
                    <a:pt x="8725" y="9362"/>
                    <a:pt x="9693" y="7912"/>
                  </a:cubicBezTo>
                  <a:cubicBezTo>
                    <a:pt x="11040" y="5895"/>
                    <a:pt x="10774" y="3207"/>
                    <a:pt x="9059" y="1492"/>
                  </a:cubicBezTo>
                  <a:cubicBezTo>
                    <a:pt x="8108" y="535"/>
                    <a:pt x="6814" y="1"/>
                    <a:pt x="54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11" name="Google Shape;2311;g12fcd28be54_0_677"/>
          <p:cNvGrpSpPr/>
          <p:nvPr/>
        </p:nvGrpSpPr>
        <p:grpSpPr>
          <a:xfrm>
            <a:off x="4741841" y="3455572"/>
            <a:ext cx="340168" cy="340186"/>
            <a:chOff x="1487200" y="2021475"/>
            <a:chExt cx="483125" cy="483150"/>
          </a:xfrm>
        </p:grpSpPr>
        <p:sp>
          <p:nvSpPr>
            <p:cNvPr id="2312" name="Google Shape;2312;g12fcd28be54_0_677"/>
            <p:cNvSpPr/>
            <p:nvPr/>
          </p:nvSpPr>
          <p:spPr>
            <a:xfrm>
              <a:off x="1487200" y="2021475"/>
              <a:ext cx="483125" cy="483150"/>
            </a:xfrm>
            <a:custGeom>
              <a:rect b="b" l="l" r="r" t="t"/>
              <a:pathLst>
                <a:path extrusionOk="0" h="19326" w="19325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g12fcd28be54_0_677"/>
            <p:cNvSpPr/>
            <p:nvPr/>
          </p:nvSpPr>
          <p:spPr>
            <a:xfrm>
              <a:off x="1573100" y="2078100"/>
              <a:ext cx="84875" cy="284000"/>
            </a:xfrm>
            <a:custGeom>
              <a:rect b="b" l="l" r="r" t="t"/>
              <a:pathLst>
                <a:path extrusionOk="0" h="11360" w="3395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g12fcd28be54_0_677"/>
            <p:cNvSpPr/>
            <p:nvPr/>
          </p:nvSpPr>
          <p:spPr>
            <a:xfrm>
              <a:off x="1686325" y="2078100"/>
              <a:ext cx="84875" cy="284000"/>
            </a:xfrm>
            <a:custGeom>
              <a:rect b="b" l="l" r="r" t="t"/>
              <a:pathLst>
                <a:path extrusionOk="0" h="11360" w="3395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g12fcd28be54_0_677"/>
            <p:cNvSpPr/>
            <p:nvPr/>
          </p:nvSpPr>
          <p:spPr>
            <a:xfrm>
              <a:off x="1799550" y="2078100"/>
              <a:ext cx="84875" cy="284000"/>
            </a:xfrm>
            <a:custGeom>
              <a:rect b="b" l="l" r="r" t="t"/>
              <a:pathLst>
                <a:path extrusionOk="0" h="11360" w="3395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16" name="Google Shape;2316;g12fcd28be54_0_677"/>
          <p:cNvSpPr/>
          <p:nvPr/>
        </p:nvSpPr>
        <p:spPr>
          <a:xfrm>
            <a:off x="4066852" y="3467322"/>
            <a:ext cx="330434" cy="316687"/>
          </a:xfrm>
          <a:custGeom>
            <a:rect b="b" l="l" r="r" t="t"/>
            <a:pathLst>
              <a:path extrusionOk="0" h="17991" w="18772">
                <a:moveTo>
                  <a:pt x="17492" y="6197"/>
                </a:moveTo>
                <a:lnTo>
                  <a:pt x="17217" y="8063"/>
                </a:lnTo>
                <a:lnTo>
                  <a:pt x="15626" y="6472"/>
                </a:lnTo>
                <a:lnTo>
                  <a:pt x="17492" y="6197"/>
                </a:lnTo>
                <a:close/>
                <a:moveTo>
                  <a:pt x="6055" y="9391"/>
                </a:moveTo>
                <a:lnTo>
                  <a:pt x="6055" y="16858"/>
                </a:lnTo>
                <a:lnTo>
                  <a:pt x="1133" y="16858"/>
                </a:lnTo>
                <a:lnTo>
                  <a:pt x="1133" y="13332"/>
                </a:lnTo>
                <a:lnTo>
                  <a:pt x="6055" y="9391"/>
                </a:lnTo>
                <a:close/>
                <a:moveTo>
                  <a:pt x="7187" y="9141"/>
                </a:moveTo>
                <a:lnTo>
                  <a:pt x="11903" y="11568"/>
                </a:lnTo>
                <a:lnTo>
                  <a:pt x="11903" y="16858"/>
                </a:lnTo>
                <a:lnTo>
                  <a:pt x="7187" y="16858"/>
                </a:lnTo>
                <a:lnTo>
                  <a:pt x="7187" y="9141"/>
                </a:lnTo>
                <a:close/>
                <a:moveTo>
                  <a:pt x="565" y="1"/>
                </a:moveTo>
                <a:cubicBezTo>
                  <a:pt x="254" y="1"/>
                  <a:pt x="1" y="255"/>
                  <a:pt x="1" y="569"/>
                </a:cubicBezTo>
                <a:lnTo>
                  <a:pt x="1" y="17423"/>
                </a:lnTo>
                <a:cubicBezTo>
                  <a:pt x="1" y="17737"/>
                  <a:pt x="254" y="17991"/>
                  <a:pt x="565" y="17991"/>
                </a:cubicBezTo>
                <a:lnTo>
                  <a:pt x="18141" y="17991"/>
                </a:lnTo>
                <a:cubicBezTo>
                  <a:pt x="18455" y="17991"/>
                  <a:pt x="18706" y="17737"/>
                  <a:pt x="18706" y="17423"/>
                </a:cubicBezTo>
                <a:cubicBezTo>
                  <a:pt x="18706" y="17112"/>
                  <a:pt x="18455" y="16858"/>
                  <a:pt x="18141" y="16858"/>
                </a:cubicBezTo>
                <a:lnTo>
                  <a:pt x="13033" y="16858"/>
                </a:lnTo>
                <a:lnTo>
                  <a:pt x="13033" y="11457"/>
                </a:lnTo>
                <a:lnTo>
                  <a:pt x="16022" y="8467"/>
                </a:lnTo>
                <a:lnTo>
                  <a:pt x="17214" y="9660"/>
                </a:lnTo>
                <a:cubicBezTo>
                  <a:pt x="17329" y="9774"/>
                  <a:pt x="17471" y="9826"/>
                  <a:pt x="17611" y="9826"/>
                </a:cubicBezTo>
                <a:cubicBezTo>
                  <a:pt x="17874" y="9826"/>
                  <a:pt x="18129" y="9643"/>
                  <a:pt x="18175" y="9343"/>
                </a:cubicBezTo>
                <a:lnTo>
                  <a:pt x="18721" y="5608"/>
                </a:lnTo>
                <a:cubicBezTo>
                  <a:pt x="18771" y="5262"/>
                  <a:pt x="18501" y="4962"/>
                  <a:pt x="18164" y="4962"/>
                </a:cubicBezTo>
                <a:cubicBezTo>
                  <a:pt x="18137" y="4962"/>
                  <a:pt x="18109" y="4964"/>
                  <a:pt x="18081" y="4968"/>
                </a:cubicBezTo>
                <a:lnTo>
                  <a:pt x="14346" y="5514"/>
                </a:lnTo>
                <a:cubicBezTo>
                  <a:pt x="13887" y="5584"/>
                  <a:pt x="13700" y="6145"/>
                  <a:pt x="14029" y="6475"/>
                </a:cubicBezTo>
                <a:lnTo>
                  <a:pt x="15222" y="7667"/>
                </a:lnTo>
                <a:lnTo>
                  <a:pt x="12359" y="10530"/>
                </a:lnTo>
                <a:lnTo>
                  <a:pt x="6879" y="7710"/>
                </a:lnTo>
                <a:cubicBezTo>
                  <a:pt x="6867" y="7703"/>
                  <a:pt x="6855" y="7697"/>
                  <a:pt x="6846" y="7694"/>
                </a:cubicBezTo>
                <a:lnTo>
                  <a:pt x="6831" y="7688"/>
                </a:lnTo>
                <a:lnTo>
                  <a:pt x="6794" y="7673"/>
                </a:lnTo>
                <a:lnTo>
                  <a:pt x="6776" y="7670"/>
                </a:lnTo>
                <a:cubicBezTo>
                  <a:pt x="6767" y="7667"/>
                  <a:pt x="6755" y="7664"/>
                  <a:pt x="6743" y="7661"/>
                </a:cubicBezTo>
                <a:lnTo>
                  <a:pt x="6728" y="7658"/>
                </a:lnTo>
                <a:cubicBezTo>
                  <a:pt x="6713" y="7655"/>
                  <a:pt x="6695" y="7652"/>
                  <a:pt x="6680" y="7649"/>
                </a:cubicBezTo>
                <a:lnTo>
                  <a:pt x="6553" y="7649"/>
                </a:lnTo>
                <a:cubicBezTo>
                  <a:pt x="6541" y="7649"/>
                  <a:pt x="6526" y="7655"/>
                  <a:pt x="6514" y="7655"/>
                </a:cubicBezTo>
                <a:lnTo>
                  <a:pt x="6495" y="7661"/>
                </a:lnTo>
                <a:cubicBezTo>
                  <a:pt x="6483" y="7661"/>
                  <a:pt x="6474" y="7664"/>
                  <a:pt x="6465" y="7667"/>
                </a:cubicBezTo>
                <a:lnTo>
                  <a:pt x="6447" y="7673"/>
                </a:lnTo>
                <a:cubicBezTo>
                  <a:pt x="6432" y="7679"/>
                  <a:pt x="6417" y="7682"/>
                  <a:pt x="6405" y="7688"/>
                </a:cubicBezTo>
                <a:lnTo>
                  <a:pt x="6387" y="7697"/>
                </a:lnTo>
                <a:lnTo>
                  <a:pt x="6360" y="7710"/>
                </a:lnTo>
                <a:lnTo>
                  <a:pt x="6341" y="7719"/>
                </a:lnTo>
                <a:cubicBezTo>
                  <a:pt x="6332" y="7725"/>
                  <a:pt x="6323" y="7731"/>
                  <a:pt x="6314" y="7737"/>
                </a:cubicBezTo>
                <a:lnTo>
                  <a:pt x="6299" y="7746"/>
                </a:lnTo>
                <a:cubicBezTo>
                  <a:pt x="6287" y="7752"/>
                  <a:pt x="6275" y="7761"/>
                  <a:pt x="6266" y="7770"/>
                </a:cubicBezTo>
                <a:lnTo>
                  <a:pt x="6260" y="7776"/>
                </a:lnTo>
                <a:lnTo>
                  <a:pt x="1133" y="11879"/>
                </a:lnTo>
                <a:lnTo>
                  <a:pt x="1133" y="569"/>
                </a:lnTo>
                <a:cubicBezTo>
                  <a:pt x="1133" y="255"/>
                  <a:pt x="879" y="1"/>
                  <a:pt x="56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17" name="Google Shape;2317;g12fcd28be54_0_677"/>
          <p:cNvGrpSpPr/>
          <p:nvPr/>
        </p:nvGrpSpPr>
        <p:grpSpPr>
          <a:xfrm>
            <a:off x="7201483" y="638664"/>
            <a:ext cx="554700" cy="554700"/>
            <a:chOff x="7201483" y="638664"/>
            <a:chExt cx="554700" cy="554700"/>
          </a:xfrm>
        </p:grpSpPr>
        <p:grpSp>
          <p:nvGrpSpPr>
            <p:cNvPr id="2318" name="Google Shape;2318;g12fcd28be54_0_677"/>
            <p:cNvGrpSpPr/>
            <p:nvPr/>
          </p:nvGrpSpPr>
          <p:grpSpPr>
            <a:xfrm>
              <a:off x="7201483" y="638664"/>
              <a:ext cx="554700" cy="554700"/>
              <a:chOff x="-388475" y="881425"/>
              <a:chExt cx="554700" cy="554700"/>
            </a:xfrm>
          </p:grpSpPr>
          <p:sp>
            <p:nvSpPr>
              <p:cNvPr id="2319" name="Google Shape;2319;g12fcd28be54_0_677"/>
              <p:cNvSpPr/>
              <p:nvPr/>
            </p:nvSpPr>
            <p:spPr>
              <a:xfrm>
                <a:off x="-312275" y="881425"/>
                <a:ext cx="478500" cy="478500"/>
              </a:xfrm>
              <a:prstGeom prst="wedgeRectCallout">
                <a:avLst>
                  <a:gd fmla="val -20833" name="adj1"/>
                  <a:gd fmla="val 62500" name="adj2"/>
                </a:avLst>
              </a:pr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0" name="Google Shape;2320;g12fcd28be54_0_677"/>
              <p:cNvSpPr/>
              <p:nvPr/>
            </p:nvSpPr>
            <p:spPr>
              <a:xfrm>
                <a:off x="-388475" y="957625"/>
                <a:ext cx="478500" cy="478500"/>
              </a:xfrm>
              <a:prstGeom prst="wedgeRectCallout">
                <a:avLst>
                  <a:gd fmla="val -20833" name="adj1"/>
                  <a:gd fmla="val 62500" name="adj2"/>
                </a:avLst>
              </a:pr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21" name="Google Shape;2321;g12fcd28be54_0_677"/>
            <p:cNvGrpSpPr/>
            <p:nvPr/>
          </p:nvGrpSpPr>
          <p:grpSpPr>
            <a:xfrm>
              <a:off x="7271346" y="782954"/>
              <a:ext cx="340186" cy="340168"/>
              <a:chOff x="5053900" y="3804850"/>
              <a:chExt cx="483150" cy="483125"/>
            </a:xfrm>
          </p:grpSpPr>
          <p:sp>
            <p:nvSpPr>
              <p:cNvPr id="2322" name="Google Shape;2322;g12fcd28be54_0_677"/>
              <p:cNvSpPr/>
              <p:nvPr/>
            </p:nvSpPr>
            <p:spPr>
              <a:xfrm>
                <a:off x="5053900" y="3804850"/>
                <a:ext cx="483150" cy="483125"/>
              </a:xfrm>
              <a:custGeom>
                <a:rect b="b" l="l" r="r" t="t"/>
                <a:pathLst>
                  <a:path extrusionOk="0" h="19325" w="19326">
                    <a:moveTo>
                      <a:pt x="9663" y="1132"/>
                    </a:moveTo>
                    <a:cubicBezTo>
                      <a:pt x="14367" y="1132"/>
                      <a:pt x="18193" y="4958"/>
                      <a:pt x="18193" y="9662"/>
                    </a:cubicBezTo>
                    <a:cubicBezTo>
                      <a:pt x="18193" y="14367"/>
                      <a:pt x="14367" y="18192"/>
                      <a:pt x="9663" y="18192"/>
                    </a:cubicBezTo>
                    <a:cubicBezTo>
                      <a:pt x="4959" y="18192"/>
                      <a:pt x="1133" y="14367"/>
                      <a:pt x="1133" y="9662"/>
                    </a:cubicBezTo>
                    <a:cubicBezTo>
                      <a:pt x="1133" y="4958"/>
                      <a:pt x="4959" y="1132"/>
                      <a:pt x="9663" y="1132"/>
                    </a:cubicBezTo>
                    <a:close/>
                    <a:moveTo>
                      <a:pt x="9663" y="0"/>
                    </a:moveTo>
                    <a:cubicBezTo>
                      <a:pt x="7094" y="0"/>
                      <a:pt x="4669" y="1009"/>
                      <a:pt x="2839" y="2838"/>
                    </a:cubicBezTo>
                    <a:cubicBezTo>
                      <a:pt x="1009" y="4668"/>
                      <a:pt x="1" y="7093"/>
                      <a:pt x="1" y="9662"/>
                    </a:cubicBezTo>
                    <a:cubicBezTo>
                      <a:pt x="1" y="12232"/>
                      <a:pt x="1009" y="14657"/>
                      <a:pt x="2839" y="16486"/>
                    </a:cubicBezTo>
                    <a:cubicBezTo>
                      <a:pt x="4669" y="18316"/>
                      <a:pt x="7094" y="19325"/>
                      <a:pt x="9663" y="19325"/>
                    </a:cubicBezTo>
                    <a:cubicBezTo>
                      <a:pt x="12233" y="19325"/>
                      <a:pt x="14657" y="18316"/>
                      <a:pt x="16487" y="16486"/>
                    </a:cubicBezTo>
                    <a:cubicBezTo>
                      <a:pt x="18317" y="14657"/>
                      <a:pt x="19325" y="12232"/>
                      <a:pt x="19325" y="9662"/>
                    </a:cubicBezTo>
                    <a:cubicBezTo>
                      <a:pt x="19325" y="7093"/>
                      <a:pt x="18317" y="4668"/>
                      <a:pt x="16487" y="2838"/>
                    </a:cubicBezTo>
                    <a:cubicBezTo>
                      <a:pt x="14657" y="1009"/>
                      <a:pt x="12233" y="0"/>
                      <a:pt x="96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3" name="Google Shape;2323;g12fcd28be54_0_677"/>
              <p:cNvSpPr/>
              <p:nvPr/>
            </p:nvSpPr>
            <p:spPr>
              <a:xfrm>
                <a:off x="5168125" y="3947300"/>
                <a:ext cx="88275" cy="85000"/>
              </a:xfrm>
              <a:custGeom>
                <a:rect b="b" l="l" r="r" t="t"/>
                <a:pathLst>
                  <a:path extrusionOk="0" h="3400" w="3531">
                    <a:moveTo>
                      <a:pt x="1697" y="1135"/>
                    </a:moveTo>
                    <a:cubicBezTo>
                      <a:pt x="2202" y="1135"/>
                      <a:pt x="2455" y="1742"/>
                      <a:pt x="2099" y="2101"/>
                    </a:cubicBezTo>
                    <a:cubicBezTo>
                      <a:pt x="1983" y="2216"/>
                      <a:pt x="1841" y="2268"/>
                      <a:pt x="1702" y="2268"/>
                    </a:cubicBezTo>
                    <a:cubicBezTo>
                      <a:pt x="1411" y="2268"/>
                      <a:pt x="1133" y="2041"/>
                      <a:pt x="1133" y="1700"/>
                    </a:cubicBezTo>
                    <a:cubicBezTo>
                      <a:pt x="1133" y="1386"/>
                      <a:pt x="1383" y="1135"/>
                      <a:pt x="1697" y="1135"/>
                    </a:cubicBezTo>
                    <a:close/>
                    <a:moveTo>
                      <a:pt x="1697" y="0"/>
                    </a:moveTo>
                    <a:cubicBezTo>
                      <a:pt x="1479" y="0"/>
                      <a:pt x="1258" y="43"/>
                      <a:pt x="1048" y="130"/>
                    </a:cubicBezTo>
                    <a:cubicBezTo>
                      <a:pt x="414" y="392"/>
                      <a:pt x="0" y="1011"/>
                      <a:pt x="0" y="1700"/>
                    </a:cubicBezTo>
                    <a:cubicBezTo>
                      <a:pt x="0" y="2639"/>
                      <a:pt x="758" y="3397"/>
                      <a:pt x="1697" y="3400"/>
                    </a:cubicBezTo>
                    <a:cubicBezTo>
                      <a:pt x="2386" y="3400"/>
                      <a:pt x="3005" y="2983"/>
                      <a:pt x="3267" y="2349"/>
                    </a:cubicBezTo>
                    <a:cubicBezTo>
                      <a:pt x="3530" y="1715"/>
                      <a:pt x="3385" y="984"/>
                      <a:pt x="2899" y="498"/>
                    </a:cubicBezTo>
                    <a:cubicBezTo>
                      <a:pt x="2574" y="173"/>
                      <a:pt x="2139" y="0"/>
                      <a:pt x="1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4" name="Google Shape;2324;g12fcd28be54_0_677"/>
              <p:cNvSpPr/>
              <p:nvPr/>
            </p:nvSpPr>
            <p:spPr>
              <a:xfrm>
                <a:off x="5334575" y="3947350"/>
                <a:ext cx="88325" cy="84950"/>
              </a:xfrm>
              <a:custGeom>
                <a:rect b="b" l="l" r="r" t="t"/>
                <a:pathLst>
                  <a:path extrusionOk="0" h="3398" w="3533">
                    <a:moveTo>
                      <a:pt x="1829" y="1130"/>
                    </a:moveTo>
                    <a:cubicBezTo>
                      <a:pt x="2121" y="1130"/>
                      <a:pt x="2401" y="1356"/>
                      <a:pt x="2401" y="1698"/>
                    </a:cubicBezTo>
                    <a:cubicBezTo>
                      <a:pt x="2401" y="2012"/>
                      <a:pt x="2147" y="2265"/>
                      <a:pt x="1833" y="2265"/>
                    </a:cubicBezTo>
                    <a:cubicBezTo>
                      <a:pt x="1329" y="2265"/>
                      <a:pt x="1075" y="1656"/>
                      <a:pt x="1431" y="1296"/>
                    </a:cubicBezTo>
                    <a:cubicBezTo>
                      <a:pt x="1547" y="1181"/>
                      <a:pt x="1690" y="1130"/>
                      <a:pt x="1829" y="1130"/>
                    </a:cubicBezTo>
                    <a:close/>
                    <a:moveTo>
                      <a:pt x="1833" y="1"/>
                    </a:moveTo>
                    <a:cubicBezTo>
                      <a:pt x="1145" y="1"/>
                      <a:pt x="526" y="415"/>
                      <a:pt x="263" y="1049"/>
                    </a:cubicBezTo>
                    <a:cubicBezTo>
                      <a:pt x="0" y="1683"/>
                      <a:pt x="145" y="2413"/>
                      <a:pt x="631" y="2900"/>
                    </a:cubicBezTo>
                    <a:cubicBezTo>
                      <a:pt x="956" y="3225"/>
                      <a:pt x="1391" y="3397"/>
                      <a:pt x="1833" y="3397"/>
                    </a:cubicBezTo>
                    <a:cubicBezTo>
                      <a:pt x="2052" y="3397"/>
                      <a:pt x="2272" y="3355"/>
                      <a:pt x="2482" y="3268"/>
                    </a:cubicBezTo>
                    <a:cubicBezTo>
                      <a:pt x="3116" y="3005"/>
                      <a:pt x="3533" y="2386"/>
                      <a:pt x="3533" y="1698"/>
                    </a:cubicBezTo>
                    <a:cubicBezTo>
                      <a:pt x="3530" y="759"/>
                      <a:pt x="2772" y="1"/>
                      <a:pt x="18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5" name="Google Shape;2325;g12fcd28be54_0_677"/>
              <p:cNvSpPr/>
              <p:nvPr/>
            </p:nvSpPr>
            <p:spPr>
              <a:xfrm>
                <a:off x="5170150" y="4060600"/>
                <a:ext cx="250650" cy="113225"/>
              </a:xfrm>
              <a:custGeom>
                <a:rect b="b" l="l" r="r" t="t"/>
                <a:pathLst>
                  <a:path extrusionOk="0" h="4529" w="10026">
                    <a:moveTo>
                      <a:pt x="5006" y="0"/>
                    </a:moveTo>
                    <a:cubicBezTo>
                      <a:pt x="2684" y="0"/>
                      <a:pt x="659" y="1572"/>
                      <a:pt x="79" y="3820"/>
                    </a:cubicBezTo>
                    <a:cubicBezTo>
                      <a:pt x="1" y="4125"/>
                      <a:pt x="182" y="4433"/>
                      <a:pt x="487" y="4511"/>
                    </a:cubicBezTo>
                    <a:cubicBezTo>
                      <a:pt x="533" y="4523"/>
                      <a:pt x="580" y="4528"/>
                      <a:pt x="625" y="4528"/>
                    </a:cubicBezTo>
                    <a:cubicBezTo>
                      <a:pt x="878" y="4528"/>
                      <a:pt x="1109" y="4359"/>
                      <a:pt x="1175" y="4103"/>
                    </a:cubicBezTo>
                    <a:cubicBezTo>
                      <a:pt x="1625" y="2352"/>
                      <a:pt x="3205" y="1126"/>
                      <a:pt x="5013" y="1126"/>
                    </a:cubicBezTo>
                    <a:cubicBezTo>
                      <a:pt x="6822" y="1126"/>
                      <a:pt x="8401" y="2352"/>
                      <a:pt x="8851" y="4103"/>
                    </a:cubicBezTo>
                    <a:cubicBezTo>
                      <a:pt x="8917" y="4359"/>
                      <a:pt x="9148" y="4528"/>
                      <a:pt x="9401" y="4528"/>
                    </a:cubicBezTo>
                    <a:cubicBezTo>
                      <a:pt x="9447" y="4528"/>
                      <a:pt x="9493" y="4523"/>
                      <a:pt x="9539" y="4511"/>
                    </a:cubicBezTo>
                    <a:cubicBezTo>
                      <a:pt x="9844" y="4433"/>
                      <a:pt x="10025" y="4125"/>
                      <a:pt x="9947" y="3820"/>
                    </a:cubicBezTo>
                    <a:cubicBezTo>
                      <a:pt x="9368" y="1572"/>
                      <a:pt x="7342" y="0"/>
                      <a:pt x="5020" y="0"/>
                    </a:cubicBezTo>
                    <a:cubicBezTo>
                      <a:pt x="5018" y="0"/>
                      <a:pt x="5015" y="0"/>
                      <a:pt x="5013" y="0"/>
                    </a:cubicBezTo>
                    <a:cubicBezTo>
                      <a:pt x="5011" y="0"/>
                      <a:pt x="5009" y="0"/>
                      <a:pt x="50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26" name="Google Shape;2326;g12fcd28be54_0_677"/>
          <p:cNvSpPr txBox="1"/>
          <p:nvPr/>
        </p:nvSpPr>
        <p:spPr>
          <a:xfrm>
            <a:off x="110375" y="176600"/>
            <a:ext cx="38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Source Sans Pro"/>
              <a:buChar char="●"/>
            </a:pPr>
            <a:r>
              <a:t/>
            </a:r>
            <a:endParaRPr sz="3000">
              <a:solidFill>
                <a:srgbClr val="FFFF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0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1" name="Google Shape;2331;g12fcd28be54_0_745"/>
          <p:cNvGrpSpPr/>
          <p:nvPr/>
        </p:nvGrpSpPr>
        <p:grpSpPr>
          <a:xfrm>
            <a:off x="1510563" y="1271251"/>
            <a:ext cx="5045860" cy="3088586"/>
            <a:chOff x="3945750" y="152388"/>
            <a:chExt cx="5045860" cy="2615894"/>
          </a:xfrm>
        </p:grpSpPr>
        <p:sp>
          <p:nvSpPr>
            <p:cNvPr id="2332" name="Google Shape;2332;g12fcd28be54_0_745"/>
            <p:cNvSpPr/>
            <p:nvPr/>
          </p:nvSpPr>
          <p:spPr>
            <a:xfrm>
              <a:off x="3945773" y="152393"/>
              <a:ext cx="5045837" cy="2615889"/>
            </a:xfrm>
            <a:custGeom>
              <a:rect b="b" l="l" r="r" t="t"/>
              <a:pathLst>
                <a:path extrusionOk="0" h="49424" w="99972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g12fcd28be54_0_745"/>
            <p:cNvSpPr/>
            <p:nvPr/>
          </p:nvSpPr>
          <p:spPr>
            <a:xfrm>
              <a:off x="3945750" y="152388"/>
              <a:ext cx="5045837" cy="270554"/>
            </a:xfrm>
            <a:custGeom>
              <a:rect b="b" l="l" r="r" t="t"/>
              <a:pathLst>
                <a:path extrusionOk="0" h="9029" w="99972">
                  <a:moveTo>
                    <a:pt x="0" y="1"/>
                  </a:moveTo>
                  <a:lnTo>
                    <a:pt x="0" y="9028"/>
                  </a:lnTo>
                  <a:lnTo>
                    <a:pt x="99972" y="9028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34" name="Google Shape;2334;g12fcd28be54_0_745"/>
            <p:cNvGrpSpPr/>
            <p:nvPr/>
          </p:nvGrpSpPr>
          <p:grpSpPr>
            <a:xfrm>
              <a:off x="8788014" y="217950"/>
              <a:ext cx="139356" cy="139356"/>
              <a:chOff x="3300229" y="786025"/>
              <a:chExt cx="116275" cy="116275"/>
            </a:xfrm>
          </p:grpSpPr>
          <p:sp>
            <p:nvSpPr>
              <p:cNvPr id="2335" name="Google Shape;2335;g12fcd28be54_0_745"/>
              <p:cNvSpPr/>
              <p:nvPr/>
            </p:nvSpPr>
            <p:spPr>
              <a:xfrm>
                <a:off x="3300229" y="786025"/>
                <a:ext cx="116275" cy="116275"/>
              </a:xfrm>
              <a:custGeom>
                <a:rect b="b" l="l" r="r" t="t"/>
                <a:pathLst>
                  <a:path extrusionOk="0" h="4651" w="4651">
                    <a:moveTo>
                      <a:pt x="0" y="0"/>
                    </a:moveTo>
                    <a:lnTo>
                      <a:pt x="0" y="4651"/>
                    </a:lnTo>
                    <a:lnTo>
                      <a:pt x="4651" y="4651"/>
                    </a:lnTo>
                    <a:lnTo>
                      <a:pt x="4651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6" name="Google Shape;2336;g12fcd28be54_0_745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rect b="b" l="l" r="r" t="t"/>
                <a:pathLst>
                  <a:path extrusionOk="0" fill="none" h="1825" w="1825">
                    <a:moveTo>
                      <a:pt x="1824" y="0"/>
                    </a:moveTo>
                    <a:lnTo>
                      <a:pt x="1" y="1824"/>
                    </a:lnTo>
                  </a:path>
                </a:pathLst>
              </a:custGeom>
              <a:noFill/>
              <a:ln cap="flat" cmpd="sng" w="19050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7" name="Google Shape;2337;g12fcd28be54_0_745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rect b="b" l="l" r="r" t="t"/>
                <a:pathLst>
                  <a:path extrusionOk="0" fill="none" h="1825" w="1825">
                    <a:moveTo>
                      <a:pt x="1" y="0"/>
                    </a:moveTo>
                    <a:lnTo>
                      <a:pt x="1824" y="1824"/>
                    </a:lnTo>
                  </a:path>
                </a:pathLst>
              </a:custGeom>
              <a:noFill/>
              <a:ln cap="flat" cmpd="sng" w="19050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38" name="Google Shape;2338;g12fcd28be54_0_745"/>
          <p:cNvSpPr txBox="1"/>
          <p:nvPr>
            <p:ph type="title"/>
          </p:nvPr>
        </p:nvSpPr>
        <p:spPr>
          <a:xfrm>
            <a:off x="2132563" y="1731162"/>
            <a:ext cx="38520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 sz="5400"/>
              <a:t>GRACIAS</a:t>
            </a:r>
            <a:endParaRPr sz="5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 sz="5400"/>
              <a:t>POR</a:t>
            </a:r>
            <a:endParaRPr sz="5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 sz="5400"/>
              <a:t>ESCUCHAR</a:t>
            </a:r>
            <a:r>
              <a:rPr lang="en" sz="5400"/>
              <a:t>!</a:t>
            </a:r>
            <a:endParaRPr sz="5400"/>
          </a:p>
        </p:txBody>
      </p:sp>
      <p:grpSp>
        <p:nvGrpSpPr>
          <p:cNvPr id="2339" name="Google Shape;2339;g12fcd28be54_0_745"/>
          <p:cNvGrpSpPr/>
          <p:nvPr/>
        </p:nvGrpSpPr>
        <p:grpSpPr>
          <a:xfrm>
            <a:off x="7874125" y="2741050"/>
            <a:ext cx="992915" cy="1146064"/>
            <a:chOff x="7884700" y="3763925"/>
            <a:chExt cx="992915" cy="1146064"/>
          </a:xfrm>
        </p:grpSpPr>
        <p:grpSp>
          <p:nvGrpSpPr>
            <p:cNvPr id="2340" name="Google Shape;2340;g12fcd28be54_0_745"/>
            <p:cNvGrpSpPr/>
            <p:nvPr/>
          </p:nvGrpSpPr>
          <p:grpSpPr>
            <a:xfrm>
              <a:off x="7884700" y="3916325"/>
              <a:ext cx="840515" cy="993664"/>
              <a:chOff x="5565852" y="1147720"/>
              <a:chExt cx="840515" cy="993664"/>
            </a:xfrm>
          </p:grpSpPr>
          <p:sp>
            <p:nvSpPr>
              <p:cNvPr id="2341" name="Google Shape;2341;g12fcd28be54_0_745"/>
              <p:cNvSpPr/>
              <p:nvPr/>
            </p:nvSpPr>
            <p:spPr>
              <a:xfrm>
                <a:off x="5565852" y="1147720"/>
                <a:ext cx="840515" cy="993664"/>
              </a:xfrm>
              <a:custGeom>
                <a:rect b="b" l="l" r="r" t="t"/>
                <a:pathLst>
                  <a:path extrusionOk="0" h="9029" w="99972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342" name="Google Shape;2342;g12fcd28be54_0_745"/>
              <p:cNvGrpSpPr/>
              <p:nvPr/>
            </p:nvGrpSpPr>
            <p:grpSpPr>
              <a:xfrm>
                <a:off x="6202836" y="1213284"/>
                <a:ext cx="139356" cy="139356"/>
                <a:chOff x="3300229" y="786025"/>
                <a:chExt cx="116275" cy="116275"/>
              </a:xfrm>
            </p:grpSpPr>
            <p:sp>
              <p:nvSpPr>
                <p:cNvPr id="2343" name="Google Shape;2343;g12fcd28be54_0_745"/>
                <p:cNvSpPr/>
                <p:nvPr/>
              </p:nvSpPr>
              <p:spPr>
                <a:xfrm>
                  <a:off x="3300229" y="786025"/>
                  <a:ext cx="116275" cy="116275"/>
                </a:xfrm>
                <a:custGeom>
                  <a:rect b="b" l="l" r="r" t="t"/>
                  <a:pathLst>
                    <a:path extrusionOk="0" h="4651" w="4651">
                      <a:moveTo>
                        <a:pt x="0" y="0"/>
                      </a:moveTo>
                      <a:lnTo>
                        <a:pt x="0" y="4651"/>
                      </a:lnTo>
                      <a:lnTo>
                        <a:pt x="4651" y="4651"/>
                      </a:lnTo>
                      <a:lnTo>
                        <a:pt x="465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44" name="Google Shape;2344;g12fcd28be54_0_745"/>
                <p:cNvSpPr/>
                <p:nvPr/>
              </p:nvSpPr>
              <p:spPr>
                <a:xfrm>
                  <a:off x="3335179" y="820975"/>
                  <a:ext cx="45625" cy="45625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45" name="Google Shape;2345;g12fcd28be54_0_745"/>
                <p:cNvSpPr/>
                <p:nvPr/>
              </p:nvSpPr>
              <p:spPr>
                <a:xfrm>
                  <a:off x="3335179" y="820975"/>
                  <a:ext cx="45625" cy="45625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" y="0"/>
                      </a:moveTo>
                      <a:lnTo>
                        <a:pt x="1824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346" name="Google Shape;2346;g12fcd28be54_0_745"/>
            <p:cNvGrpSpPr/>
            <p:nvPr/>
          </p:nvGrpSpPr>
          <p:grpSpPr>
            <a:xfrm>
              <a:off x="7960900" y="3840125"/>
              <a:ext cx="840515" cy="993664"/>
              <a:chOff x="5565852" y="1147720"/>
              <a:chExt cx="840515" cy="993664"/>
            </a:xfrm>
          </p:grpSpPr>
          <p:sp>
            <p:nvSpPr>
              <p:cNvPr id="2347" name="Google Shape;2347;g12fcd28be54_0_745"/>
              <p:cNvSpPr/>
              <p:nvPr/>
            </p:nvSpPr>
            <p:spPr>
              <a:xfrm>
                <a:off x="5565852" y="1147720"/>
                <a:ext cx="840515" cy="993664"/>
              </a:xfrm>
              <a:custGeom>
                <a:rect b="b" l="l" r="r" t="t"/>
                <a:pathLst>
                  <a:path extrusionOk="0" h="9029" w="99972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348" name="Google Shape;2348;g12fcd28be54_0_745"/>
              <p:cNvGrpSpPr/>
              <p:nvPr/>
            </p:nvGrpSpPr>
            <p:grpSpPr>
              <a:xfrm>
                <a:off x="6202836" y="1213284"/>
                <a:ext cx="139356" cy="139356"/>
                <a:chOff x="3300229" y="786025"/>
                <a:chExt cx="116275" cy="116275"/>
              </a:xfrm>
            </p:grpSpPr>
            <p:sp>
              <p:nvSpPr>
                <p:cNvPr id="2349" name="Google Shape;2349;g12fcd28be54_0_745"/>
                <p:cNvSpPr/>
                <p:nvPr/>
              </p:nvSpPr>
              <p:spPr>
                <a:xfrm>
                  <a:off x="3300229" y="786025"/>
                  <a:ext cx="116275" cy="116275"/>
                </a:xfrm>
                <a:custGeom>
                  <a:rect b="b" l="l" r="r" t="t"/>
                  <a:pathLst>
                    <a:path extrusionOk="0" h="4651" w="4651">
                      <a:moveTo>
                        <a:pt x="0" y="0"/>
                      </a:moveTo>
                      <a:lnTo>
                        <a:pt x="0" y="4651"/>
                      </a:lnTo>
                      <a:lnTo>
                        <a:pt x="4651" y="4651"/>
                      </a:lnTo>
                      <a:lnTo>
                        <a:pt x="465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0" name="Google Shape;2350;g12fcd28be54_0_745"/>
                <p:cNvSpPr/>
                <p:nvPr/>
              </p:nvSpPr>
              <p:spPr>
                <a:xfrm>
                  <a:off x="3335179" y="820975"/>
                  <a:ext cx="45625" cy="45625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1" name="Google Shape;2351;g12fcd28be54_0_745"/>
                <p:cNvSpPr/>
                <p:nvPr/>
              </p:nvSpPr>
              <p:spPr>
                <a:xfrm>
                  <a:off x="3335179" y="820975"/>
                  <a:ext cx="45625" cy="45625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" y="0"/>
                      </a:moveTo>
                      <a:lnTo>
                        <a:pt x="1824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352" name="Google Shape;2352;g12fcd28be54_0_745"/>
            <p:cNvGrpSpPr/>
            <p:nvPr/>
          </p:nvGrpSpPr>
          <p:grpSpPr>
            <a:xfrm>
              <a:off x="8037100" y="3763925"/>
              <a:ext cx="840515" cy="993664"/>
              <a:chOff x="5565852" y="1147720"/>
              <a:chExt cx="840515" cy="993664"/>
            </a:xfrm>
          </p:grpSpPr>
          <p:sp>
            <p:nvSpPr>
              <p:cNvPr id="2353" name="Google Shape;2353;g12fcd28be54_0_745"/>
              <p:cNvSpPr/>
              <p:nvPr/>
            </p:nvSpPr>
            <p:spPr>
              <a:xfrm>
                <a:off x="5565852" y="1147720"/>
                <a:ext cx="840515" cy="993664"/>
              </a:xfrm>
              <a:custGeom>
                <a:rect b="b" l="l" r="r" t="t"/>
                <a:pathLst>
                  <a:path extrusionOk="0" h="9029" w="99972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354" name="Google Shape;2354;g12fcd28be54_0_745"/>
              <p:cNvGrpSpPr/>
              <p:nvPr/>
            </p:nvGrpSpPr>
            <p:grpSpPr>
              <a:xfrm>
                <a:off x="6202836" y="1213284"/>
                <a:ext cx="139356" cy="139356"/>
                <a:chOff x="3300229" y="786025"/>
                <a:chExt cx="116275" cy="116275"/>
              </a:xfrm>
            </p:grpSpPr>
            <p:sp>
              <p:nvSpPr>
                <p:cNvPr id="2355" name="Google Shape;2355;g12fcd28be54_0_745"/>
                <p:cNvSpPr/>
                <p:nvPr/>
              </p:nvSpPr>
              <p:spPr>
                <a:xfrm>
                  <a:off x="3300229" y="786025"/>
                  <a:ext cx="116275" cy="116275"/>
                </a:xfrm>
                <a:custGeom>
                  <a:rect b="b" l="l" r="r" t="t"/>
                  <a:pathLst>
                    <a:path extrusionOk="0" h="4651" w="4651">
                      <a:moveTo>
                        <a:pt x="0" y="0"/>
                      </a:moveTo>
                      <a:lnTo>
                        <a:pt x="0" y="4651"/>
                      </a:lnTo>
                      <a:lnTo>
                        <a:pt x="4651" y="4651"/>
                      </a:lnTo>
                      <a:lnTo>
                        <a:pt x="465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6" name="Google Shape;2356;g12fcd28be54_0_745"/>
                <p:cNvSpPr/>
                <p:nvPr/>
              </p:nvSpPr>
              <p:spPr>
                <a:xfrm>
                  <a:off x="3335179" y="820975"/>
                  <a:ext cx="45625" cy="45625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7" name="Google Shape;2357;g12fcd28be54_0_745"/>
                <p:cNvSpPr/>
                <p:nvPr/>
              </p:nvSpPr>
              <p:spPr>
                <a:xfrm>
                  <a:off x="3335179" y="820975"/>
                  <a:ext cx="45625" cy="45625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" y="0"/>
                      </a:moveTo>
                      <a:lnTo>
                        <a:pt x="1824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2358" name="Google Shape;2358;g12fcd28be54_0_745"/>
          <p:cNvGrpSpPr/>
          <p:nvPr/>
        </p:nvGrpSpPr>
        <p:grpSpPr>
          <a:xfrm>
            <a:off x="8224157" y="3139774"/>
            <a:ext cx="445265" cy="408435"/>
            <a:chOff x="6239575" y="4416275"/>
            <a:chExt cx="489625" cy="449175"/>
          </a:xfrm>
        </p:grpSpPr>
        <p:sp>
          <p:nvSpPr>
            <p:cNvPr id="2359" name="Google Shape;2359;g12fcd28be54_0_745"/>
            <p:cNvSpPr/>
            <p:nvPr/>
          </p:nvSpPr>
          <p:spPr>
            <a:xfrm>
              <a:off x="6239575" y="4416275"/>
              <a:ext cx="489625" cy="449175"/>
            </a:xfrm>
            <a:custGeom>
              <a:rect b="b" l="l" r="r" t="t"/>
              <a:pathLst>
                <a:path extrusionOk="0" h="17967" w="19585">
                  <a:moveTo>
                    <a:pt x="9792" y="1132"/>
                  </a:moveTo>
                  <a:cubicBezTo>
                    <a:pt x="10374" y="1132"/>
                    <a:pt x="10955" y="1424"/>
                    <a:pt x="11278" y="2009"/>
                  </a:cubicBezTo>
                  <a:lnTo>
                    <a:pt x="18111" y="14313"/>
                  </a:lnTo>
                  <a:cubicBezTo>
                    <a:pt x="18404" y="14838"/>
                    <a:pt x="18395" y="15481"/>
                    <a:pt x="18087" y="15998"/>
                  </a:cubicBezTo>
                  <a:cubicBezTo>
                    <a:pt x="17786" y="16518"/>
                    <a:pt x="17232" y="16834"/>
                    <a:pt x="16634" y="16834"/>
                  </a:cubicBezTo>
                  <a:cubicBezTo>
                    <a:pt x="16631" y="16834"/>
                    <a:pt x="16628" y="16834"/>
                    <a:pt x="16625" y="16834"/>
                  </a:cubicBezTo>
                  <a:lnTo>
                    <a:pt x="2962" y="16834"/>
                  </a:lnTo>
                  <a:cubicBezTo>
                    <a:pt x="1667" y="16834"/>
                    <a:pt x="849" y="15445"/>
                    <a:pt x="1474" y="14313"/>
                  </a:cubicBezTo>
                  <a:lnTo>
                    <a:pt x="8307" y="2009"/>
                  </a:lnTo>
                  <a:cubicBezTo>
                    <a:pt x="8630" y="1424"/>
                    <a:pt x="9211" y="1132"/>
                    <a:pt x="9792" y="1132"/>
                  </a:cubicBezTo>
                  <a:close/>
                  <a:moveTo>
                    <a:pt x="9792" y="1"/>
                  </a:moveTo>
                  <a:cubicBezTo>
                    <a:pt x="8763" y="1"/>
                    <a:pt x="7815" y="559"/>
                    <a:pt x="7317" y="1462"/>
                  </a:cubicBezTo>
                  <a:lnTo>
                    <a:pt x="483" y="13766"/>
                  </a:lnTo>
                  <a:cubicBezTo>
                    <a:pt x="0" y="14642"/>
                    <a:pt x="15" y="15711"/>
                    <a:pt x="523" y="16574"/>
                  </a:cubicBezTo>
                  <a:cubicBezTo>
                    <a:pt x="1033" y="17435"/>
                    <a:pt x="1960" y="17966"/>
                    <a:pt x="2962" y="17966"/>
                  </a:cubicBezTo>
                  <a:lnTo>
                    <a:pt x="16625" y="17966"/>
                  </a:lnTo>
                  <a:cubicBezTo>
                    <a:pt x="17625" y="17966"/>
                    <a:pt x="18555" y="17435"/>
                    <a:pt x="19062" y="16574"/>
                  </a:cubicBezTo>
                  <a:cubicBezTo>
                    <a:pt x="19572" y="15711"/>
                    <a:pt x="19585" y="14642"/>
                    <a:pt x="19101" y="13766"/>
                  </a:cubicBezTo>
                  <a:lnTo>
                    <a:pt x="12271" y="1462"/>
                  </a:lnTo>
                  <a:cubicBezTo>
                    <a:pt x="11770" y="559"/>
                    <a:pt x="10822" y="1"/>
                    <a:pt x="9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g12fcd28be54_0_745"/>
            <p:cNvSpPr/>
            <p:nvPr/>
          </p:nvSpPr>
          <p:spPr>
            <a:xfrm>
              <a:off x="6438550" y="4723875"/>
              <a:ext cx="88350" cy="84950"/>
            </a:xfrm>
            <a:custGeom>
              <a:rect b="b" l="l" r="r" t="t"/>
              <a:pathLst>
                <a:path extrusionOk="0" h="3398" w="3534">
                  <a:moveTo>
                    <a:pt x="1830" y="1132"/>
                  </a:moveTo>
                  <a:cubicBezTo>
                    <a:pt x="2122" y="1132"/>
                    <a:pt x="2401" y="1358"/>
                    <a:pt x="2401" y="1701"/>
                  </a:cubicBezTo>
                  <a:cubicBezTo>
                    <a:pt x="2401" y="2012"/>
                    <a:pt x="2147" y="2266"/>
                    <a:pt x="1833" y="2266"/>
                  </a:cubicBezTo>
                  <a:cubicBezTo>
                    <a:pt x="1329" y="2266"/>
                    <a:pt x="1076" y="1656"/>
                    <a:pt x="1432" y="1299"/>
                  </a:cubicBezTo>
                  <a:cubicBezTo>
                    <a:pt x="1548" y="1184"/>
                    <a:pt x="1691" y="1132"/>
                    <a:pt x="1830" y="1132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1" y="1683"/>
                    <a:pt x="146" y="2414"/>
                    <a:pt x="632" y="2900"/>
                  </a:cubicBezTo>
                  <a:cubicBezTo>
                    <a:pt x="957" y="3225"/>
                    <a:pt x="1391" y="3397"/>
                    <a:pt x="1833" y="3397"/>
                  </a:cubicBezTo>
                  <a:cubicBezTo>
                    <a:pt x="2052" y="3397"/>
                    <a:pt x="2273" y="3355"/>
                    <a:pt x="2483" y="3268"/>
                  </a:cubicBezTo>
                  <a:cubicBezTo>
                    <a:pt x="3117" y="3005"/>
                    <a:pt x="3533" y="2386"/>
                    <a:pt x="3533" y="1701"/>
                  </a:cubicBezTo>
                  <a:cubicBezTo>
                    <a:pt x="3530" y="762"/>
                    <a:pt x="2772" y="1"/>
                    <a:pt x="18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g12fcd28be54_0_745"/>
            <p:cNvSpPr/>
            <p:nvPr/>
          </p:nvSpPr>
          <p:spPr>
            <a:xfrm>
              <a:off x="6441950" y="4497425"/>
              <a:ext cx="84950" cy="198250"/>
            </a:xfrm>
            <a:custGeom>
              <a:rect b="b" l="l" r="r" t="t"/>
              <a:pathLst>
                <a:path extrusionOk="0" h="7930" w="3398">
                  <a:moveTo>
                    <a:pt x="1697" y="1133"/>
                  </a:moveTo>
                  <a:cubicBezTo>
                    <a:pt x="2011" y="1133"/>
                    <a:pt x="2265" y="1387"/>
                    <a:pt x="2265" y="1701"/>
                  </a:cubicBezTo>
                  <a:lnTo>
                    <a:pt x="2265" y="6230"/>
                  </a:lnTo>
                  <a:cubicBezTo>
                    <a:pt x="2265" y="6544"/>
                    <a:pt x="2011" y="6797"/>
                    <a:pt x="1697" y="6797"/>
                  </a:cubicBezTo>
                  <a:cubicBezTo>
                    <a:pt x="1383" y="6797"/>
                    <a:pt x="1133" y="6544"/>
                    <a:pt x="1133" y="6230"/>
                  </a:cubicBezTo>
                  <a:lnTo>
                    <a:pt x="1133" y="1701"/>
                  </a:lnTo>
                  <a:cubicBezTo>
                    <a:pt x="1133" y="1387"/>
                    <a:pt x="1383" y="1133"/>
                    <a:pt x="1697" y="1133"/>
                  </a:cubicBezTo>
                  <a:close/>
                  <a:moveTo>
                    <a:pt x="1697" y="1"/>
                  </a:moveTo>
                  <a:cubicBezTo>
                    <a:pt x="758" y="1"/>
                    <a:pt x="1" y="762"/>
                    <a:pt x="1" y="1701"/>
                  </a:cubicBezTo>
                  <a:lnTo>
                    <a:pt x="1" y="6233"/>
                  </a:lnTo>
                  <a:cubicBezTo>
                    <a:pt x="1" y="7169"/>
                    <a:pt x="758" y="7930"/>
                    <a:pt x="1697" y="7930"/>
                  </a:cubicBezTo>
                  <a:cubicBezTo>
                    <a:pt x="2636" y="7930"/>
                    <a:pt x="3397" y="7169"/>
                    <a:pt x="3397" y="6233"/>
                  </a:cubicBezTo>
                  <a:lnTo>
                    <a:pt x="3397" y="1701"/>
                  </a:lnTo>
                  <a:cubicBezTo>
                    <a:pt x="3397" y="762"/>
                    <a:pt x="2636" y="1"/>
                    <a:pt x="16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62" name="Google Shape;2362;g12fcd28be54_0_745"/>
          <p:cNvGrpSpPr/>
          <p:nvPr/>
        </p:nvGrpSpPr>
        <p:grpSpPr>
          <a:xfrm>
            <a:off x="6815354" y="559999"/>
            <a:ext cx="818066" cy="3327100"/>
            <a:chOff x="6815354" y="559999"/>
            <a:chExt cx="818066" cy="3327100"/>
          </a:xfrm>
        </p:grpSpPr>
        <p:grpSp>
          <p:nvGrpSpPr>
            <p:cNvPr id="2363" name="Google Shape;2363;g12fcd28be54_0_745"/>
            <p:cNvGrpSpPr/>
            <p:nvPr/>
          </p:nvGrpSpPr>
          <p:grpSpPr>
            <a:xfrm>
              <a:off x="6815354" y="559999"/>
              <a:ext cx="818066" cy="3327100"/>
              <a:chOff x="76228" y="76199"/>
              <a:chExt cx="818066" cy="3327100"/>
            </a:xfrm>
          </p:grpSpPr>
          <p:sp>
            <p:nvSpPr>
              <p:cNvPr id="2364" name="Google Shape;2364;g12fcd28be54_0_745"/>
              <p:cNvSpPr/>
              <p:nvPr/>
            </p:nvSpPr>
            <p:spPr>
              <a:xfrm>
                <a:off x="76273" y="76199"/>
                <a:ext cx="818021" cy="3327100"/>
              </a:xfrm>
              <a:custGeom>
                <a:rect b="b" l="l" r="r" t="t"/>
                <a:pathLst>
                  <a:path extrusionOk="0" h="49424" w="99972">
                    <a:moveTo>
                      <a:pt x="0" y="1"/>
                    </a:moveTo>
                    <a:lnTo>
                      <a:pt x="0" y="49424"/>
                    </a:lnTo>
                    <a:lnTo>
                      <a:pt x="99972" y="49424"/>
                    </a:lnTo>
                    <a:lnTo>
                      <a:pt x="99972" y="1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365" name="Google Shape;2365;g12fcd28be54_0_745"/>
              <p:cNvGrpSpPr/>
              <p:nvPr/>
            </p:nvGrpSpPr>
            <p:grpSpPr>
              <a:xfrm>
                <a:off x="76228" y="76200"/>
                <a:ext cx="818021" cy="270554"/>
                <a:chOff x="495021" y="1057247"/>
                <a:chExt cx="818021" cy="270554"/>
              </a:xfrm>
            </p:grpSpPr>
            <p:sp>
              <p:nvSpPr>
                <p:cNvPr id="2366" name="Google Shape;2366;g12fcd28be54_0_745"/>
                <p:cNvSpPr/>
                <p:nvPr/>
              </p:nvSpPr>
              <p:spPr>
                <a:xfrm flipH="1">
                  <a:off x="495021" y="1057247"/>
                  <a:ext cx="818021" cy="270554"/>
                </a:xfrm>
                <a:custGeom>
                  <a:rect b="b" l="l" r="r" t="t"/>
                  <a:pathLst>
                    <a:path extrusionOk="0" h="9029" w="99972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367" name="Google Shape;2367;g12fcd28be54_0_745"/>
                <p:cNvGrpSpPr/>
                <p:nvPr/>
              </p:nvGrpSpPr>
              <p:grpSpPr>
                <a:xfrm flipH="1">
                  <a:off x="559172" y="1122848"/>
                  <a:ext cx="560767" cy="139276"/>
                  <a:chOff x="4771000" y="1122848"/>
                  <a:chExt cx="560767" cy="139276"/>
                </a:xfrm>
              </p:grpSpPr>
              <p:grpSp>
                <p:nvGrpSpPr>
                  <p:cNvPr id="2368" name="Google Shape;2368;g12fcd28be54_0_745"/>
                  <p:cNvGrpSpPr/>
                  <p:nvPr/>
                </p:nvGrpSpPr>
                <p:grpSpPr>
                  <a:xfrm>
                    <a:off x="5192567" y="1122848"/>
                    <a:ext cx="139200" cy="139200"/>
                    <a:chOff x="5192567" y="1122848"/>
                    <a:chExt cx="139200" cy="139200"/>
                  </a:xfrm>
                </p:grpSpPr>
                <p:sp>
                  <p:nvSpPr>
                    <p:cNvPr id="2369" name="Google Shape;2369;g12fcd28be54_0_745"/>
                    <p:cNvSpPr/>
                    <p:nvPr/>
                  </p:nvSpPr>
                  <p:spPr>
                    <a:xfrm>
                      <a:off x="5192567" y="1122848"/>
                      <a:ext cx="139200" cy="139200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370" name="Google Shape;2370;g12fcd28be54_0_745"/>
                    <p:cNvSpPr/>
                    <p:nvPr/>
                  </p:nvSpPr>
                  <p:spPr>
                    <a:xfrm rot="5400000">
                      <a:off x="5234842" y="1164441"/>
                      <a:ext cx="54682" cy="54682"/>
                    </a:xfrm>
                    <a:custGeom>
                      <a:rect b="b" l="l" r="r" t="t"/>
                      <a:pathLst>
                        <a:path extrusionOk="0" fill="none" h="1825" w="1825">
                          <a:moveTo>
                            <a:pt x="1824" y="0"/>
                          </a:moveTo>
                          <a:lnTo>
                            <a:pt x="1" y="1824"/>
                          </a:lnTo>
                        </a:path>
                      </a:pathLst>
                    </a:custGeom>
                    <a:noFill/>
                    <a:ln cap="flat" cmpd="sng" w="19050">
                      <a:solidFill>
                        <a:schemeClr val="dk1"/>
                      </a:solidFill>
                      <a:prstDash val="solid"/>
                      <a:miter lim="30395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371" name="Google Shape;2371;g12fcd28be54_0_745"/>
                    <p:cNvSpPr/>
                    <p:nvPr/>
                  </p:nvSpPr>
                  <p:spPr>
                    <a:xfrm rot="5400000">
                      <a:off x="5234842" y="1164441"/>
                      <a:ext cx="54682" cy="54682"/>
                    </a:xfrm>
                    <a:custGeom>
                      <a:rect b="b" l="l" r="r" t="t"/>
                      <a:pathLst>
                        <a:path extrusionOk="0" fill="none" h="1825" w="1825">
                          <a:moveTo>
                            <a:pt x="1" y="0"/>
                          </a:moveTo>
                          <a:lnTo>
                            <a:pt x="1824" y="1824"/>
                          </a:lnTo>
                        </a:path>
                      </a:pathLst>
                    </a:custGeom>
                    <a:noFill/>
                    <a:ln cap="flat" cmpd="sng" w="19050">
                      <a:solidFill>
                        <a:schemeClr val="dk1"/>
                      </a:solidFill>
                      <a:prstDash val="solid"/>
                      <a:miter lim="30395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grpSp>
                <p:nvGrpSpPr>
                  <p:cNvPr id="2372" name="Google Shape;2372;g12fcd28be54_0_745"/>
                  <p:cNvGrpSpPr/>
                  <p:nvPr/>
                </p:nvGrpSpPr>
                <p:grpSpPr>
                  <a:xfrm>
                    <a:off x="4771000" y="1122849"/>
                    <a:ext cx="139200" cy="139200"/>
                    <a:chOff x="5192500" y="1122925"/>
                    <a:chExt cx="139200" cy="139200"/>
                  </a:xfrm>
                </p:grpSpPr>
                <p:sp>
                  <p:nvSpPr>
                    <p:cNvPr id="2373" name="Google Shape;2373;g12fcd28be54_0_745"/>
                    <p:cNvSpPr/>
                    <p:nvPr/>
                  </p:nvSpPr>
                  <p:spPr>
                    <a:xfrm>
                      <a:off x="5192500" y="1122925"/>
                      <a:ext cx="139200" cy="139200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374" name="Google Shape;2374;g12fcd28be54_0_745"/>
                    <p:cNvSpPr/>
                    <p:nvPr/>
                  </p:nvSpPr>
                  <p:spPr>
                    <a:xfrm rot="2700000">
                      <a:off x="5234299" y="1164701"/>
                      <a:ext cx="54684" cy="54684"/>
                    </a:xfrm>
                    <a:custGeom>
                      <a:rect b="b" l="l" r="r" t="t"/>
                      <a:pathLst>
                        <a:path extrusionOk="0" fill="none" h="1825" w="1825">
                          <a:moveTo>
                            <a:pt x="1824" y="0"/>
                          </a:moveTo>
                          <a:lnTo>
                            <a:pt x="1" y="1824"/>
                          </a:lnTo>
                        </a:path>
                      </a:pathLst>
                    </a:custGeom>
                    <a:noFill/>
                    <a:ln cap="flat" cmpd="sng" w="19050">
                      <a:solidFill>
                        <a:schemeClr val="dk1"/>
                      </a:solidFill>
                      <a:prstDash val="solid"/>
                      <a:miter lim="30395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grpSp>
                <p:nvGrpSpPr>
                  <p:cNvPr id="2375" name="Google Shape;2375;g12fcd28be54_0_745"/>
                  <p:cNvGrpSpPr/>
                  <p:nvPr/>
                </p:nvGrpSpPr>
                <p:grpSpPr>
                  <a:xfrm>
                    <a:off x="4981783" y="1122924"/>
                    <a:ext cx="139200" cy="139200"/>
                    <a:chOff x="4981783" y="1122924"/>
                    <a:chExt cx="139200" cy="139200"/>
                  </a:xfrm>
                </p:grpSpPr>
                <p:sp>
                  <p:nvSpPr>
                    <p:cNvPr id="2376" name="Google Shape;2376;g12fcd28be54_0_745"/>
                    <p:cNvSpPr/>
                    <p:nvPr/>
                  </p:nvSpPr>
                  <p:spPr>
                    <a:xfrm>
                      <a:off x="4981783" y="1122924"/>
                      <a:ext cx="139200" cy="139200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377" name="Google Shape;2377;g12fcd28be54_0_745"/>
                    <p:cNvSpPr/>
                    <p:nvPr/>
                  </p:nvSpPr>
                  <p:spPr>
                    <a:xfrm>
                      <a:off x="5026333" y="1167474"/>
                      <a:ext cx="50100" cy="501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</p:grpSp>
        </p:grpSp>
        <p:sp>
          <p:nvSpPr>
            <p:cNvPr id="2378" name="Google Shape;2378;g12fcd28be54_0_745"/>
            <p:cNvSpPr/>
            <p:nvPr/>
          </p:nvSpPr>
          <p:spPr>
            <a:xfrm>
              <a:off x="6966688" y="1016138"/>
              <a:ext cx="515400" cy="5154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g12fcd28be54_0_745"/>
            <p:cNvSpPr/>
            <p:nvPr/>
          </p:nvSpPr>
          <p:spPr>
            <a:xfrm>
              <a:off x="6966688" y="1732338"/>
              <a:ext cx="515400" cy="5154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g12fcd28be54_0_745"/>
            <p:cNvSpPr/>
            <p:nvPr/>
          </p:nvSpPr>
          <p:spPr>
            <a:xfrm>
              <a:off x="6966688" y="2448538"/>
              <a:ext cx="515400" cy="5154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g12fcd28be54_0_745"/>
            <p:cNvSpPr/>
            <p:nvPr/>
          </p:nvSpPr>
          <p:spPr>
            <a:xfrm>
              <a:off x="6966688" y="3164738"/>
              <a:ext cx="515400" cy="5154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82" name="Google Shape;2382;g12fcd28be54_0_745"/>
          <p:cNvGrpSpPr/>
          <p:nvPr/>
        </p:nvGrpSpPr>
        <p:grpSpPr>
          <a:xfrm>
            <a:off x="7020689" y="3218759"/>
            <a:ext cx="407391" cy="407391"/>
            <a:chOff x="4500573" y="2571753"/>
            <a:chExt cx="417024" cy="417024"/>
          </a:xfrm>
        </p:grpSpPr>
        <p:sp>
          <p:nvSpPr>
            <p:cNvPr id="2383" name="Google Shape;2383;g12fcd28be54_0_745"/>
            <p:cNvSpPr/>
            <p:nvPr/>
          </p:nvSpPr>
          <p:spPr>
            <a:xfrm>
              <a:off x="4550263" y="2632817"/>
              <a:ext cx="317683" cy="293244"/>
            </a:xfrm>
            <a:custGeom>
              <a:rect b="b" l="l" r="r" t="t"/>
              <a:pathLst>
                <a:path extrusionOk="0" h="14051" w="15222">
                  <a:moveTo>
                    <a:pt x="7616" y="1172"/>
                  </a:moveTo>
                  <a:cubicBezTo>
                    <a:pt x="8529" y="1202"/>
                    <a:pt x="10613" y="1570"/>
                    <a:pt x="10613" y="4280"/>
                  </a:cubicBezTo>
                  <a:cubicBezTo>
                    <a:pt x="10613" y="4791"/>
                    <a:pt x="10565" y="5662"/>
                    <a:pt x="10565" y="5683"/>
                  </a:cubicBezTo>
                  <a:cubicBezTo>
                    <a:pt x="10565" y="6490"/>
                    <a:pt x="11186" y="6530"/>
                    <a:pt x="11312" y="6530"/>
                  </a:cubicBezTo>
                  <a:cubicBezTo>
                    <a:pt x="11563" y="6530"/>
                    <a:pt x="11867" y="6461"/>
                    <a:pt x="12149" y="6399"/>
                  </a:cubicBezTo>
                  <a:lnTo>
                    <a:pt x="12149" y="6399"/>
                  </a:lnTo>
                  <a:cubicBezTo>
                    <a:pt x="11697" y="6589"/>
                    <a:pt x="10875" y="6838"/>
                    <a:pt x="10875" y="7608"/>
                  </a:cubicBezTo>
                  <a:cubicBezTo>
                    <a:pt x="10875" y="9260"/>
                    <a:pt x="12294" y="9897"/>
                    <a:pt x="13233" y="10316"/>
                  </a:cubicBezTo>
                  <a:cubicBezTo>
                    <a:pt x="13419" y="10399"/>
                    <a:pt x="13661" y="10509"/>
                    <a:pt x="13838" y="10608"/>
                  </a:cubicBezTo>
                  <a:cubicBezTo>
                    <a:pt x="13590" y="10652"/>
                    <a:pt x="13247" y="10703"/>
                    <a:pt x="12826" y="10802"/>
                  </a:cubicBezTo>
                  <a:cubicBezTo>
                    <a:pt x="12446" y="10894"/>
                    <a:pt x="12149" y="11195"/>
                    <a:pt x="12067" y="11574"/>
                  </a:cubicBezTo>
                  <a:cubicBezTo>
                    <a:pt x="12058" y="11614"/>
                    <a:pt x="12049" y="11652"/>
                    <a:pt x="12041" y="11683"/>
                  </a:cubicBezTo>
                  <a:cubicBezTo>
                    <a:pt x="11837" y="11646"/>
                    <a:pt x="11549" y="11584"/>
                    <a:pt x="11156" y="11584"/>
                  </a:cubicBezTo>
                  <a:cubicBezTo>
                    <a:pt x="10220" y="11584"/>
                    <a:pt x="9658" y="11968"/>
                    <a:pt x="9161" y="12306"/>
                  </a:cubicBezTo>
                  <a:cubicBezTo>
                    <a:pt x="8711" y="12614"/>
                    <a:pt x="8322" y="12879"/>
                    <a:pt x="7611" y="12881"/>
                  </a:cubicBezTo>
                  <a:cubicBezTo>
                    <a:pt x="6900" y="12879"/>
                    <a:pt x="6511" y="12614"/>
                    <a:pt x="6060" y="12306"/>
                  </a:cubicBezTo>
                  <a:cubicBezTo>
                    <a:pt x="5563" y="11968"/>
                    <a:pt x="5000" y="11584"/>
                    <a:pt x="4064" y="11584"/>
                  </a:cubicBezTo>
                  <a:cubicBezTo>
                    <a:pt x="3671" y="11584"/>
                    <a:pt x="3381" y="11646"/>
                    <a:pt x="3180" y="11683"/>
                  </a:cubicBezTo>
                  <a:cubicBezTo>
                    <a:pt x="3171" y="11652"/>
                    <a:pt x="3164" y="11614"/>
                    <a:pt x="3155" y="11574"/>
                  </a:cubicBezTo>
                  <a:cubicBezTo>
                    <a:pt x="3072" y="11195"/>
                    <a:pt x="2775" y="10894"/>
                    <a:pt x="2394" y="10802"/>
                  </a:cubicBezTo>
                  <a:cubicBezTo>
                    <a:pt x="1973" y="10703"/>
                    <a:pt x="1630" y="10652"/>
                    <a:pt x="1384" y="10608"/>
                  </a:cubicBezTo>
                  <a:cubicBezTo>
                    <a:pt x="1559" y="10509"/>
                    <a:pt x="1803" y="10399"/>
                    <a:pt x="1987" y="10316"/>
                  </a:cubicBezTo>
                  <a:cubicBezTo>
                    <a:pt x="2927" y="9897"/>
                    <a:pt x="4347" y="9260"/>
                    <a:pt x="4347" y="7608"/>
                  </a:cubicBezTo>
                  <a:cubicBezTo>
                    <a:pt x="4347" y="6838"/>
                    <a:pt x="3525" y="6589"/>
                    <a:pt x="3072" y="6399"/>
                  </a:cubicBezTo>
                  <a:lnTo>
                    <a:pt x="3072" y="6399"/>
                  </a:lnTo>
                  <a:cubicBezTo>
                    <a:pt x="3355" y="6461"/>
                    <a:pt x="3657" y="6530"/>
                    <a:pt x="3910" y="6530"/>
                  </a:cubicBezTo>
                  <a:cubicBezTo>
                    <a:pt x="4034" y="6530"/>
                    <a:pt x="4655" y="6490"/>
                    <a:pt x="4655" y="5683"/>
                  </a:cubicBezTo>
                  <a:cubicBezTo>
                    <a:pt x="4655" y="5662"/>
                    <a:pt x="4609" y="4793"/>
                    <a:pt x="4609" y="4280"/>
                  </a:cubicBezTo>
                  <a:cubicBezTo>
                    <a:pt x="4609" y="1558"/>
                    <a:pt x="6698" y="1199"/>
                    <a:pt x="7616" y="1172"/>
                  </a:cubicBezTo>
                  <a:close/>
                  <a:moveTo>
                    <a:pt x="7602" y="1"/>
                  </a:moveTo>
                  <a:cubicBezTo>
                    <a:pt x="7201" y="11"/>
                    <a:pt x="6164" y="98"/>
                    <a:pt x="5219" y="691"/>
                  </a:cubicBezTo>
                  <a:cubicBezTo>
                    <a:pt x="4407" y="1200"/>
                    <a:pt x="3438" y="2237"/>
                    <a:pt x="3438" y="4280"/>
                  </a:cubicBezTo>
                  <a:cubicBezTo>
                    <a:pt x="3438" y="4714"/>
                    <a:pt x="3454" y="5041"/>
                    <a:pt x="3466" y="5288"/>
                  </a:cubicBezTo>
                  <a:cubicBezTo>
                    <a:pt x="3176" y="5225"/>
                    <a:pt x="2914" y="5159"/>
                    <a:pt x="2711" y="5159"/>
                  </a:cubicBezTo>
                  <a:cubicBezTo>
                    <a:pt x="2005" y="5159"/>
                    <a:pt x="1492" y="5593"/>
                    <a:pt x="1492" y="6187"/>
                  </a:cubicBezTo>
                  <a:cubicBezTo>
                    <a:pt x="1492" y="7031"/>
                    <a:pt x="2302" y="7355"/>
                    <a:pt x="2785" y="7547"/>
                  </a:cubicBezTo>
                  <a:cubicBezTo>
                    <a:pt x="2907" y="7595"/>
                    <a:pt x="3077" y="7664"/>
                    <a:pt x="3173" y="7717"/>
                  </a:cubicBezTo>
                  <a:cubicBezTo>
                    <a:pt x="3084" y="8885"/>
                    <a:pt x="1453" y="9124"/>
                    <a:pt x="595" y="9723"/>
                  </a:cubicBezTo>
                  <a:cubicBezTo>
                    <a:pt x="201" y="9999"/>
                    <a:pt x="1" y="10337"/>
                    <a:pt x="1" y="10730"/>
                  </a:cubicBezTo>
                  <a:cubicBezTo>
                    <a:pt x="1" y="11119"/>
                    <a:pt x="194" y="11425"/>
                    <a:pt x="547" y="11590"/>
                  </a:cubicBezTo>
                  <a:cubicBezTo>
                    <a:pt x="892" y="11752"/>
                    <a:pt x="1340" y="11765"/>
                    <a:pt x="2032" y="11920"/>
                  </a:cubicBezTo>
                  <a:cubicBezTo>
                    <a:pt x="2081" y="12138"/>
                    <a:pt x="2134" y="12318"/>
                    <a:pt x="2231" y="12474"/>
                  </a:cubicBezTo>
                  <a:cubicBezTo>
                    <a:pt x="2428" y="12789"/>
                    <a:pt x="2691" y="12874"/>
                    <a:pt x="2981" y="12874"/>
                  </a:cubicBezTo>
                  <a:cubicBezTo>
                    <a:pt x="3325" y="12874"/>
                    <a:pt x="3708" y="12754"/>
                    <a:pt x="4064" y="12754"/>
                  </a:cubicBezTo>
                  <a:cubicBezTo>
                    <a:pt x="4639" y="12754"/>
                    <a:pt x="4975" y="12984"/>
                    <a:pt x="5400" y="13274"/>
                  </a:cubicBezTo>
                  <a:cubicBezTo>
                    <a:pt x="5907" y="13619"/>
                    <a:pt x="6537" y="14050"/>
                    <a:pt x="7609" y="14050"/>
                  </a:cubicBezTo>
                  <a:lnTo>
                    <a:pt x="7611" y="14050"/>
                  </a:lnTo>
                  <a:cubicBezTo>
                    <a:pt x="8683" y="14050"/>
                    <a:pt x="9315" y="13620"/>
                    <a:pt x="9821" y="13274"/>
                  </a:cubicBezTo>
                  <a:cubicBezTo>
                    <a:pt x="10247" y="12984"/>
                    <a:pt x="10581" y="12754"/>
                    <a:pt x="11156" y="12754"/>
                  </a:cubicBezTo>
                  <a:cubicBezTo>
                    <a:pt x="11621" y="12754"/>
                    <a:pt x="11881" y="12881"/>
                    <a:pt x="12228" y="12881"/>
                  </a:cubicBezTo>
                  <a:cubicBezTo>
                    <a:pt x="12647" y="12881"/>
                    <a:pt x="12874" y="12660"/>
                    <a:pt x="12991" y="12474"/>
                  </a:cubicBezTo>
                  <a:cubicBezTo>
                    <a:pt x="13088" y="12318"/>
                    <a:pt x="13139" y="12136"/>
                    <a:pt x="13189" y="11920"/>
                  </a:cubicBezTo>
                  <a:cubicBezTo>
                    <a:pt x="13880" y="11765"/>
                    <a:pt x="14328" y="11752"/>
                    <a:pt x="14673" y="11590"/>
                  </a:cubicBezTo>
                  <a:cubicBezTo>
                    <a:pt x="15027" y="11425"/>
                    <a:pt x="15221" y="11119"/>
                    <a:pt x="15221" y="10730"/>
                  </a:cubicBezTo>
                  <a:cubicBezTo>
                    <a:pt x="15221" y="10337"/>
                    <a:pt x="15020" y="9999"/>
                    <a:pt x="14625" y="9723"/>
                  </a:cubicBezTo>
                  <a:cubicBezTo>
                    <a:pt x="13769" y="9124"/>
                    <a:pt x="12136" y="8885"/>
                    <a:pt x="12048" y="7717"/>
                  </a:cubicBezTo>
                  <a:cubicBezTo>
                    <a:pt x="12143" y="7664"/>
                    <a:pt x="12313" y="7595"/>
                    <a:pt x="12435" y="7547"/>
                  </a:cubicBezTo>
                  <a:cubicBezTo>
                    <a:pt x="12918" y="7355"/>
                    <a:pt x="13728" y="7031"/>
                    <a:pt x="13728" y="6187"/>
                  </a:cubicBezTo>
                  <a:cubicBezTo>
                    <a:pt x="13728" y="5593"/>
                    <a:pt x="13215" y="5159"/>
                    <a:pt x="12509" y="5159"/>
                  </a:cubicBezTo>
                  <a:cubicBezTo>
                    <a:pt x="12306" y="5159"/>
                    <a:pt x="12044" y="5225"/>
                    <a:pt x="11754" y="5288"/>
                  </a:cubicBezTo>
                  <a:cubicBezTo>
                    <a:pt x="11768" y="5041"/>
                    <a:pt x="11782" y="4714"/>
                    <a:pt x="11782" y="4280"/>
                  </a:cubicBezTo>
                  <a:cubicBezTo>
                    <a:pt x="11782" y="2246"/>
                    <a:pt x="10822" y="1211"/>
                    <a:pt x="10017" y="700"/>
                  </a:cubicBezTo>
                  <a:cubicBezTo>
                    <a:pt x="9076" y="105"/>
                    <a:pt x="8037" y="13"/>
                    <a:pt x="76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g12fcd28be54_0_745"/>
            <p:cNvSpPr/>
            <p:nvPr/>
          </p:nvSpPr>
          <p:spPr>
            <a:xfrm>
              <a:off x="4500573" y="2571753"/>
              <a:ext cx="417024" cy="417024"/>
            </a:xfrm>
            <a:custGeom>
              <a:rect b="b" l="l" r="r" t="t"/>
              <a:pathLst>
                <a:path extrusionOk="0" h="19982" w="19982">
                  <a:moveTo>
                    <a:pt x="17017" y="1172"/>
                  </a:moveTo>
                  <a:cubicBezTo>
                    <a:pt x="17990" y="1172"/>
                    <a:pt x="18812" y="1975"/>
                    <a:pt x="18812" y="2927"/>
                  </a:cubicBezTo>
                  <a:lnTo>
                    <a:pt x="18812" y="17017"/>
                  </a:lnTo>
                  <a:cubicBezTo>
                    <a:pt x="18812" y="17990"/>
                    <a:pt x="17990" y="18811"/>
                    <a:pt x="17017" y="18811"/>
                  </a:cubicBezTo>
                  <a:lnTo>
                    <a:pt x="2966" y="18811"/>
                  </a:lnTo>
                  <a:cubicBezTo>
                    <a:pt x="1993" y="18811"/>
                    <a:pt x="1172" y="17990"/>
                    <a:pt x="1172" y="17017"/>
                  </a:cubicBezTo>
                  <a:lnTo>
                    <a:pt x="1172" y="2927"/>
                  </a:lnTo>
                  <a:cubicBezTo>
                    <a:pt x="1172" y="1975"/>
                    <a:pt x="1993" y="1172"/>
                    <a:pt x="2966" y="1172"/>
                  </a:cubicBezTo>
                  <a:close/>
                  <a:moveTo>
                    <a:pt x="2966" y="1"/>
                  </a:moveTo>
                  <a:cubicBezTo>
                    <a:pt x="1349" y="1"/>
                    <a:pt x="1" y="1310"/>
                    <a:pt x="1" y="2927"/>
                  </a:cubicBezTo>
                  <a:lnTo>
                    <a:pt x="1" y="17015"/>
                  </a:lnTo>
                  <a:cubicBezTo>
                    <a:pt x="1" y="18636"/>
                    <a:pt x="1349" y="19982"/>
                    <a:pt x="2966" y="19982"/>
                  </a:cubicBezTo>
                  <a:lnTo>
                    <a:pt x="17017" y="19982"/>
                  </a:lnTo>
                  <a:cubicBezTo>
                    <a:pt x="18635" y="19982"/>
                    <a:pt x="19982" y="18634"/>
                    <a:pt x="19982" y="17015"/>
                  </a:cubicBezTo>
                  <a:lnTo>
                    <a:pt x="19982" y="2927"/>
                  </a:lnTo>
                  <a:cubicBezTo>
                    <a:pt x="19982" y="1310"/>
                    <a:pt x="18635" y="1"/>
                    <a:pt x="17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5" name="Google Shape;2385;g12fcd28be54_0_745"/>
          <p:cNvSpPr/>
          <p:nvPr/>
        </p:nvSpPr>
        <p:spPr>
          <a:xfrm>
            <a:off x="7020696" y="1070165"/>
            <a:ext cx="407383" cy="407383"/>
          </a:xfrm>
          <a:custGeom>
            <a:rect b="b" l="l" r="r" t="t"/>
            <a:pathLst>
              <a:path extrusionOk="0" h="19982" w="19982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86" name="Google Shape;2386;g12fcd28be54_0_745"/>
          <p:cNvGrpSpPr/>
          <p:nvPr/>
        </p:nvGrpSpPr>
        <p:grpSpPr>
          <a:xfrm>
            <a:off x="7020672" y="1786351"/>
            <a:ext cx="407432" cy="407391"/>
            <a:chOff x="812101" y="2571761"/>
            <a:chExt cx="417066" cy="417024"/>
          </a:xfrm>
        </p:grpSpPr>
        <p:sp>
          <p:nvSpPr>
            <p:cNvPr id="2387" name="Google Shape;2387;g12fcd28be54_0_745"/>
            <p:cNvSpPr/>
            <p:nvPr/>
          </p:nvSpPr>
          <p:spPr>
            <a:xfrm>
              <a:off x="935084" y="2694744"/>
              <a:ext cx="171071" cy="171071"/>
            </a:xfrm>
            <a:custGeom>
              <a:rect b="b" l="l" r="r" t="t"/>
              <a:pathLst>
                <a:path extrusionOk="0" h="8197" w="8197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8" name="Google Shape;2388;g12fcd28be54_0_745"/>
            <p:cNvSpPr/>
            <p:nvPr/>
          </p:nvSpPr>
          <p:spPr>
            <a:xfrm>
              <a:off x="860977" y="2620616"/>
              <a:ext cx="319311" cy="319290"/>
            </a:xfrm>
            <a:custGeom>
              <a:rect b="b" l="l" r="r" t="t"/>
              <a:pathLst>
                <a:path extrusionOk="0" h="15299" w="1530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g12fcd28be54_0_745"/>
            <p:cNvSpPr/>
            <p:nvPr/>
          </p:nvSpPr>
          <p:spPr>
            <a:xfrm>
              <a:off x="812101" y="2571761"/>
              <a:ext cx="417066" cy="417024"/>
            </a:xfrm>
            <a:custGeom>
              <a:rect b="b" l="l" r="r" t="t"/>
              <a:pathLst>
                <a:path extrusionOk="0" h="19982" w="19984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g12fcd28be54_0_745"/>
            <p:cNvSpPr/>
            <p:nvPr/>
          </p:nvSpPr>
          <p:spPr>
            <a:xfrm>
              <a:off x="1081712" y="2670306"/>
              <a:ext cx="48878" cy="48898"/>
            </a:xfrm>
            <a:custGeom>
              <a:rect b="b" l="l" r="r" t="t"/>
              <a:pathLst>
                <a:path extrusionOk="0" h="2343" w="2342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91" name="Google Shape;2391;g12fcd28be54_0_745"/>
          <p:cNvGrpSpPr/>
          <p:nvPr/>
        </p:nvGrpSpPr>
        <p:grpSpPr>
          <a:xfrm>
            <a:off x="7020691" y="2502551"/>
            <a:ext cx="407391" cy="407391"/>
            <a:chOff x="1323129" y="2571761"/>
            <a:chExt cx="417024" cy="417024"/>
          </a:xfrm>
        </p:grpSpPr>
        <p:sp>
          <p:nvSpPr>
            <p:cNvPr id="2392" name="Google Shape;2392;g12fcd28be54_0_745"/>
            <p:cNvSpPr/>
            <p:nvPr/>
          </p:nvSpPr>
          <p:spPr>
            <a:xfrm>
              <a:off x="1385007" y="2719183"/>
              <a:ext cx="73337" cy="219907"/>
            </a:xfrm>
            <a:custGeom>
              <a:rect b="b" l="l" r="r" t="t"/>
              <a:pathLst>
                <a:path extrusionOk="0" h="10537" w="3514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g12fcd28be54_0_745"/>
            <p:cNvSpPr/>
            <p:nvPr/>
          </p:nvSpPr>
          <p:spPr>
            <a:xfrm>
              <a:off x="1385007" y="2621430"/>
              <a:ext cx="73337" cy="73337"/>
            </a:xfrm>
            <a:custGeom>
              <a:rect b="b" l="l" r="r" t="t"/>
              <a:pathLst>
                <a:path extrusionOk="0" h="3514" w="3514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g12fcd28be54_0_745"/>
            <p:cNvSpPr/>
            <p:nvPr/>
          </p:nvSpPr>
          <p:spPr>
            <a:xfrm>
              <a:off x="1482759" y="2718786"/>
              <a:ext cx="195510" cy="220304"/>
            </a:xfrm>
            <a:custGeom>
              <a:rect b="b" l="l" r="r" t="t"/>
              <a:pathLst>
                <a:path extrusionOk="0" h="10556" w="9368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g12fcd28be54_0_745"/>
            <p:cNvSpPr/>
            <p:nvPr/>
          </p:nvSpPr>
          <p:spPr>
            <a:xfrm>
              <a:off x="1323129" y="2571761"/>
              <a:ext cx="417024" cy="417024"/>
            </a:xfrm>
            <a:custGeom>
              <a:rect b="b" l="l" r="r" t="t"/>
              <a:pathLst>
                <a:path extrusionOk="0" h="19982" w="19982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96" name="Google Shape;2396;g12fcd28be54_0_745"/>
          <p:cNvGrpSpPr/>
          <p:nvPr/>
        </p:nvGrpSpPr>
        <p:grpSpPr>
          <a:xfrm>
            <a:off x="1010736" y="2380405"/>
            <a:ext cx="291050" cy="657525"/>
            <a:chOff x="7875018" y="1882075"/>
            <a:chExt cx="291050" cy="657525"/>
          </a:xfrm>
        </p:grpSpPr>
        <p:sp>
          <p:nvSpPr>
            <p:cNvPr id="2397" name="Google Shape;2397;g12fcd28be54_0_745"/>
            <p:cNvSpPr/>
            <p:nvPr/>
          </p:nvSpPr>
          <p:spPr>
            <a:xfrm>
              <a:off x="7875018" y="1882075"/>
              <a:ext cx="291050" cy="291825"/>
            </a:xfrm>
            <a:custGeom>
              <a:rect b="b" l="l" r="r" t="t"/>
              <a:pathLst>
                <a:path extrusionOk="0" h="11673" w="11642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g12fcd28be54_0_745"/>
            <p:cNvSpPr/>
            <p:nvPr/>
          </p:nvSpPr>
          <p:spPr>
            <a:xfrm>
              <a:off x="7875018" y="2247775"/>
              <a:ext cx="291050" cy="291825"/>
            </a:xfrm>
            <a:custGeom>
              <a:rect b="b" l="l" r="r" t="t"/>
              <a:pathLst>
                <a:path extrusionOk="0" h="11673" w="11642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2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3" name="Google Shape;2403;p12"/>
          <p:cNvGrpSpPr/>
          <p:nvPr/>
        </p:nvGrpSpPr>
        <p:grpSpPr>
          <a:xfrm>
            <a:off x="736510" y="1573925"/>
            <a:ext cx="3503799" cy="3020635"/>
            <a:chOff x="731797" y="1573925"/>
            <a:chExt cx="3503799" cy="3020635"/>
          </a:xfrm>
        </p:grpSpPr>
        <p:grpSp>
          <p:nvGrpSpPr>
            <p:cNvPr id="2404" name="Google Shape;2404;p12"/>
            <p:cNvGrpSpPr/>
            <p:nvPr/>
          </p:nvGrpSpPr>
          <p:grpSpPr>
            <a:xfrm>
              <a:off x="798572" y="1650125"/>
              <a:ext cx="3437024" cy="2944435"/>
              <a:chOff x="494802" y="1057250"/>
              <a:chExt cx="3437024" cy="2944435"/>
            </a:xfrm>
          </p:grpSpPr>
          <p:sp>
            <p:nvSpPr>
              <p:cNvPr id="2405" name="Google Shape;2405;p12"/>
              <p:cNvSpPr/>
              <p:nvPr/>
            </p:nvSpPr>
            <p:spPr>
              <a:xfrm>
                <a:off x="495039" y="1057250"/>
                <a:ext cx="3436787" cy="2944435"/>
              </a:xfrm>
              <a:custGeom>
                <a:rect b="b" l="l" r="r" t="t"/>
                <a:pathLst>
                  <a:path extrusionOk="0" h="49424" w="99972">
                    <a:moveTo>
                      <a:pt x="0" y="1"/>
                    </a:moveTo>
                    <a:lnTo>
                      <a:pt x="0" y="49424"/>
                    </a:lnTo>
                    <a:lnTo>
                      <a:pt x="99972" y="49424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6" name="Google Shape;2406;p12"/>
              <p:cNvSpPr/>
              <p:nvPr/>
            </p:nvSpPr>
            <p:spPr>
              <a:xfrm flipH="1">
                <a:off x="494802" y="1057250"/>
                <a:ext cx="3436787" cy="270554"/>
              </a:xfrm>
              <a:custGeom>
                <a:rect b="b" l="l" r="r" t="t"/>
                <a:pathLst>
                  <a:path extrusionOk="0" h="9029" w="99972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407" name="Google Shape;2407;p12"/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2408" name="Google Shape;2408;p12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2409" name="Google Shape;2409;p12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10" name="Google Shape;2410;p12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11" name="Google Shape;2411;p12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412" name="Google Shape;2412;p12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2413" name="Google Shape;2413;p12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14" name="Google Shape;2414;p12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415" name="Google Shape;2415;p12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2416" name="Google Shape;2416;p12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17" name="Google Shape;2417;p12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grpSp>
          <p:nvGrpSpPr>
            <p:cNvPr id="2418" name="Google Shape;2418;p12"/>
            <p:cNvGrpSpPr/>
            <p:nvPr/>
          </p:nvGrpSpPr>
          <p:grpSpPr>
            <a:xfrm>
              <a:off x="731797" y="1573925"/>
              <a:ext cx="3437024" cy="2944435"/>
              <a:chOff x="494802" y="1057250"/>
              <a:chExt cx="3437024" cy="2944435"/>
            </a:xfrm>
          </p:grpSpPr>
          <p:sp>
            <p:nvSpPr>
              <p:cNvPr id="2419" name="Google Shape;2419;p12"/>
              <p:cNvSpPr/>
              <p:nvPr/>
            </p:nvSpPr>
            <p:spPr>
              <a:xfrm>
                <a:off x="495039" y="1057250"/>
                <a:ext cx="3436787" cy="2944435"/>
              </a:xfrm>
              <a:custGeom>
                <a:rect b="b" l="l" r="r" t="t"/>
                <a:pathLst>
                  <a:path extrusionOk="0" h="49424" w="99972">
                    <a:moveTo>
                      <a:pt x="0" y="1"/>
                    </a:moveTo>
                    <a:lnTo>
                      <a:pt x="0" y="49424"/>
                    </a:lnTo>
                    <a:lnTo>
                      <a:pt x="99972" y="49424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0" name="Google Shape;2420;p12"/>
              <p:cNvSpPr/>
              <p:nvPr/>
            </p:nvSpPr>
            <p:spPr>
              <a:xfrm flipH="1">
                <a:off x="494802" y="1057250"/>
                <a:ext cx="3436787" cy="270554"/>
              </a:xfrm>
              <a:custGeom>
                <a:rect b="b" l="l" r="r" t="t"/>
                <a:pathLst>
                  <a:path extrusionOk="0" h="9029" w="99972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421" name="Google Shape;2421;p12"/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2422" name="Google Shape;2422;p12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2423" name="Google Shape;2423;p12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24" name="Google Shape;2424;p12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25" name="Google Shape;2425;p12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426" name="Google Shape;2426;p12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2427" name="Google Shape;2427;p12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28" name="Google Shape;2428;p12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429" name="Google Shape;2429;p12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2430" name="Google Shape;2430;p12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31" name="Google Shape;2431;p12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grpSp>
        <p:nvGrpSpPr>
          <p:cNvPr id="2432" name="Google Shape;2432;p12"/>
          <p:cNvGrpSpPr/>
          <p:nvPr/>
        </p:nvGrpSpPr>
        <p:grpSpPr>
          <a:xfrm>
            <a:off x="4903516" y="1573925"/>
            <a:ext cx="3503974" cy="3020635"/>
            <a:chOff x="4898804" y="1573925"/>
            <a:chExt cx="3503974" cy="3020635"/>
          </a:xfrm>
        </p:grpSpPr>
        <p:grpSp>
          <p:nvGrpSpPr>
            <p:cNvPr id="2433" name="Google Shape;2433;p12"/>
            <p:cNvGrpSpPr/>
            <p:nvPr/>
          </p:nvGrpSpPr>
          <p:grpSpPr>
            <a:xfrm>
              <a:off x="4965579" y="1650125"/>
              <a:ext cx="3437199" cy="2944435"/>
              <a:chOff x="494877" y="1057250"/>
              <a:chExt cx="3437199" cy="2944435"/>
            </a:xfrm>
          </p:grpSpPr>
          <p:sp>
            <p:nvSpPr>
              <p:cNvPr id="2434" name="Google Shape;2434;p12"/>
              <p:cNvSpPr/>
              <p:nvPr/>
            </p:nvSpPr>
            <p:spPr>
              <a:xfrm>
                <a:off x="495039" y="1057250"/>
                <a:ext cx="3437037" cy="2944435"/>
              </a:xfrm>
              <a:custGeom>
                <a:rect b="b" l="l" r="r" t="t"/>
                <a:pathLst>
                  <a:path extrusionOk="0" h="49424" w="99972">
                    <a:moveTo>
                      <a:pt x="0" y="1"/>
                    </a:moveTo>
                    <a:lnTo>
                      <a:pt x="0" y="49424"/>
                    </a:lnTo>
                    <a:lnTo>
                      <a:pt x="99972" y="49424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5" name="Google Shape;2435;p12"/>
              <p:cNvSpPr/>
              <p:nvPr/>
            </p:nvSpPr>
            <p:spPr>
              <a:xfrm flipH="1">
                <a:off x="494877" y="1057250"/>
                <a:ext cx="3437037" cy="270554"/>
              </a:xfrm>
              <a:custGeom>
                <a:rect b="b" l="l" r="r" t="t"/>
                <a:pathLst>
                  <a:path extrusionOk="0" h="9029" w="99972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436" name="Google Shape;2436;p12"/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2437" name="Google Shape;2437;p12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2438" name="Google Shape;2438;p12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39" name="Google Shape;2439;p12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40" name="Google Shape;2440;p12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441" name="Google Shape;2441;p12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2442" name="Google Shape;2442;p12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43" name="Google Shape;2443;p12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444" name="Google Shape;2444;p12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2445" name="Google Shape;2445;p12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46" name="Google Shape;2446;p12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grpSp>
          <p:nvGrpSpPr>
            <p:cNvPr id="2447" name="Google Shape;2447;p12"/>
            <p:cNvGrpSpPr/>
            <p:nvPr/>
          </p:nvGrpSpPr>
          <p:grpSpPr>
            <a:xfrm>
              <a:off x="4898804" y="1573925"/>
              <a:ext cx="3437199" cy="2944435"/>
              <a:chOff x="494877" y="1057250"/>
              <a:chExt cx="3437199" cy="2944435"/>
            </a:xfrm>
          </p:grpSpPr>
          <p:sp>
            <p:nvSpPr>
              <p:cNvPr id="2448" name="Google Shape;2448;p12"/>
              <p:cNvSpPr/>
              <p:nvPr/>
            </p:nvSpPr>
            <p:spPr>
              <a:xfrm>
                <a:off x="495039" y="1057250"/>
                <a:ext cx="3437037" cy="2944435"/>
              </a:xfrm>
              <a:custGeom>
                <a:rect b="b" l="l" r="r" t="t"/>
                <a:pathLst>
                  <a:path extrusionOk="0" h="49424" w="99972">
                    <a:moveTo>
                      <a:pt x="0" y="1"/>
                    </a:moveTo>
                    <a:lnTo>
                      <a:pt x="0" y="49424"/>
                    </a:lnTo>
                    <a:lnTo>
                      <a:pt x="99972" y="49424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9" name="Google Shape;2449;p12"/>
              <p:cNvSpPr/>
              <p:nvPr/>
            </p:nvSpPr>
            <p:spPr>
              <a:xfrm flipH="1">
                <a:off x="494877" y="1057250"/>
                <a:ext cx="3437037" cy="270554"/>
              </a:xfrm>
              <a:custGeom>
                <a:rect b="b" l="l" r="r" t="t"/>
                <a:pathLst>
                  <a:path extrusionOk="0" h="9029" w="99972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450" name="Google Shape;2450;p12"/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2451" name="Google Shape;2451;p12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2452" name="Google Shape;2452;p12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53" name="Google Shape;2453;p12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54" name="Google Shape;2454;p12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455" name="Google Shape;2455;p12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2456" name="Google Shape;2456;p12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57" name="Google Shape;2457;p12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458" name="Google Shape;2458;p12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2459" name="Google Shape;2459;p12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60" name="Google Shape;2460;p12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sp>
        <p:nvSpPr>
          <p:cNvPr id="2461" name="Google Shape;2461;p12"/>
          <p:cNvSpPr txBox="1"/>
          <p:nvPr>
            <p:ph idx="1" type="subTitle"/>
          </p:nvPr>
        </p:nvSpPr>
        <p:spPr>
          <a:xfrm>
            <a:off x="1241952" y="3115586"/>
            <a:ext cx="24273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462" name="Google Shape;2462;p12"/>
          <p:cNvSpPr txBox="1"/>
          <p:nvPr>
            <p:ph idx="2" type="subTitle"/>
          </p:nvPr>
        </p:nvSpPr>
        <p:spPr>
          <a:xfrm>
            <a:off x="1241958" y="3467050"/>
            <a:ext cx="24273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Mercury is the closest planet and the smallest one in the Solar System</a:t>
            </a:r>
            <a:endParaRPr/>
          </a:p>
        </p:txBody>
      </p:sp>
      <p:sp>
        <p:nvSpPr>
          <p:cNvPr id="2463" name="Google Shape;2463;p12"/>
          <p:cNvSpPr txBox="1"/>
          <p:nvPr>
            <p:ph idx="3" type="subTitle"/>
          </p:nvPr>
        </p:nvSpPr>
        <p:spPr>
          <a:xfrm>
            <a:off x="5408472" y="3115586"/>
            <a:ext cx="24273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2464" name="Google Shape;2464;p12"/>
          <p:cNvSpPr txBox="1"/>
          <p:nvPr>
            <p:ph idx="4" type="subTitle"/>
          </p:nvPr>
        </p:nvSpPr>
        <p:spPr>
          <a:xfrm>
            <a:off x="5408477" y="3467050"/>
            <a:ext cx="24273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2465" name="Google Shape;2465;p12"/>
          <p:cNvSpPr/>
          <p:nvPr/>
        </p:nvSpPr>
        <p:spPr>
          <a:xfrm>
            <a:off x="2051952" y="2202192"/>
            <a:ext cx="807300" cy="807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6" name="Google Shape;2466;p12"/>
          <p:cNvSpPr/>
          <p:nvPr/>
        </p:nvSpPr>
        <p:spPr>
          <a:xfrm>
            <a:off x="6218472" y="2202192"/>
            <a:ext cx="807300" cy="807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7" name="Google Shape;2467;p12"/>
          <p:cNvSpPr txBox="1"/>
          <p:nvPr>
            <p:ph type="title"/>
          </p:nvPr>
        </p:nvSpPr>
        <p:spPr>
          <a:xfrm>
            <a:off x="617550" y="556400"/>
            <a:ext cx="63897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STUDY OBJECTIVES</a:t>
            </a:r>
            <a:endParaRPr/>
          </a:p>
        </p:txBody>
      </p:sp>
      <p:sp>
        <p:nvSpPr>
          <p:cNvPr id="2468" name="Google Shape;2468;p12"/>
          <p:cNvSpPr txBox="1"/>
          <p:nvPr>
            <p:ph idx="5" type="title"/>
          </p:nvPr>
        </p:nvSpPr>
        <p:spPr>
          <a:xfrm>
            <a:off x="2012652" y="2342131"/>
            <a:ext cx="885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2469" name="Google Shape;2469;p12"/>
          <p:cNvSpPr txBox="1"/>
          <p:nvPr>
            <p:ph idx="6" type="title"/>
          </p:nvPr>
        </p:nvSpPr>
        <p:spPr>
          <a:xfrm>
            <a:off x="6179172" y="2342131"/>
            <a:ext cx="885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B</a:t>
            </a:r>
            <a:endParaRPr/>
          </a:p>
        </p:txBody>
      </p:sp>
      <p:grpSp>
        <p:nvGrpSpPr>
          <p:cNvPr id="2470" name="Google Shape;2470;p12"/>
          <p:cNvGrpSpPr/>
          <p:nvPr/>
        </p:nvGrpSpPr>
        <p:grpSpPr>
          <a:xfrm>
            <a:off x="7007108" y="849000"/>
            <a:ext cx="1734261" cy="382450"/>
            <a:chOff x="7170195" y="4417350"/>
            <a:chExt cx="1734261" cy="382450"/>
          </a:xfrm>
        </p:grpSpPr>
        <p:sp>
          <p:nvSpPr>
            <p:cNvPr id="2471" name="Google Shape;2471;p12"/>
            <p:cNvSpPr/>
            <p:nvPr/>
          </p:nvSpPr>
          <p:spPr>
            <a:xfrm>
              <a:off x="7246321" y="4493550"/>
              <a:ext cx="1658135" cy="306250"/>
            </a:xfrm>
            <a:custGeom>
              <a:rect b="b" l="l" r="r" t="t"/>
              <a:pathLst>
                <a:path extrusionOk="0" h="12250" w="51431">
                  <a:moveTo>
                    <a:pt x="1" y="0"/>
                  </a:moveTo>
                  <a:lnTo>
                    <a:pt x="1" y="12250"/>
                  </a:lnTo>
                  <a:lnTo>
                    <a:pt x="51430" y="12250"/>
                  </a:lnTo>
                  <a:lnTo>
                    <a:pt x="5143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12"/>
            <p:cNvSpPr/>
            <p:nvPr/>
          </p:nvSpPr>
          <p:spPr>
            <a:xfrm>
              <a:off x="7170195" y="4417350"/>
              <a:ext cx="1658135" cy="306250"/>
            </a:xfrm>
            <a:custGeom>
              <a:rect b="b" l="l" r="r" t="t"/>
              <a:pathLst>
                <a:path extrusionOk="0" h="12250" w="51431">
                  <a:moveTo>
                    <a:pt x="1" y="0"/>
                  </a:moveTo>
                  <a:lnTo>
                    <a:pt x="1" y="12250"/>
                  </a:lnTo>
                  <a:lnTo>
                    <a:pt x="51430" y="12250"/>
                  </a:lnTo>
                  <a:lnTo>
                    <a:pt x="5143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3" name="Google Shape;2473;p12"/>
            <p:cNvGrpSpPr/>
            <p:nvPr/>
          </p:nvGrpSpPr>
          <p:grpSpPr>
            <a:xfrm flipH="1">
              <a:off x="7234397" y="4500798"/>
              <a:ext cx="560767" cy="139276"/>
              <a:chOff x="4771000" y="1122848"/>
              <a:chExt cx="560767" cy="139276"/>
            </a:xfrm>
          </p:grpSpPr>
          <p:grpSp>
            <p:nvGrpSpPr>
              <p:cNvPr id="2474" name="Google Shape;2474;p12"/>
              <p:cNvGrpSpPr/>
              <p:nvPr/>
            </p:nvGrpSpPr>
            <p:grpSpPr>
              <a:xfrm>
                <a:off x="5192567" y="1122848"/>
                <a:ext cx="139200" cy="139200"/>
                <a:chOff x="5192567" y="1122848"/>
                <a:chExt cx="139200" cy="139200"/>
              </a:xfrm>
            </p:grpSpPr>
            <p:sp>
              <p:nvSpPr>
                <p:cNvPr id="2475" name="Google Shape;2475;p12"/>
                <p:cNvSpPr/>
                <p:nvPr/>
              </p:nvSpPr>
              <p:spPr>
                <a:xfrm>
                  <a:off x="5192567" y="1122848"/>
                  <a:ext cx="139200" cy="1392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76" name="Google Shape;2476;p12"/>
                <p:cNvSpPr/>
                <p:nvPr/>
              </p:nvSpPr>
              <p:spPr>
                <a:xfrm rot="5400000">
                  <a:off x="5234842" y="1164441"/>
                  <a:ext cx="54682" cy="54682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77" name="Google Shape;2477;p12"/>
                <p:cNvSpPr/>
                <p:nvPr/>
              </p:nvSpPr>
              <p:spPr>
                <a:xfrm rot="5400000">
                  <a:off x="5234842" y="1164441"/>
                  <a:ext cx="54682" cy="54682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" y="0"/>
                      </a:moveTo>
                      <a:lnTo>
                        <a:pt x="1824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478" name="Google Shape;2478;p12"/>
              <p:cNvGrpSpPr/>
              <p:nvPr/>
            </p:nvGrpSpPr>
            <p:grpSpPr>
              <a:xfrm>
                <a:off x="4771000" y="1122849"/>
                <a:ext cx="139200" cy="139200"/>
                <a:chOff x="5192500" y="1122925"/>
                <a:chExt cx="139200" cy="139200"/>
              </a:xfrm>
            </p:grpSpPr>
            <p:sp>
              <p:nvSpPr>
                <p:cNvPr id="2479" name="Google Shape;2479;p12"/>
                <p:cNvSpPr/>
                <p:nvPr/>
              </p:nvSpPr>
              <p:spPr>
                <a:xfrm>
                  <a:off x="5192500" y="1122925"/>
                  <a:ext cx="139200" cy="1392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80" name="Google Shape;2480;p12"/>
                <p:cNvSpPr/>
                <p:nvPr/>
              </p:nvSpPr>
              <p:spPr>
                <a:xfrm rot="2700000">
                  <a:off x="5234299" y="1164701"/>
                  <a:ext cx="54684" cy="54684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481" name="Google Shape;2481;p12"/>
              <p:cNvGrpSpPr/>
              <p:nvPr/>
            </p:nvGrpSpPr>
            <p:grpSpPr>
              <a:xfrm>
                <a:off x="4981783" y="1122924"/>
                <a:ext cx="139200" cy="139200"/>
                <a:chOff x="4981783" y="1122924"/>
                <a:chExt cx="139200" cy="139200"/>
              </a:xfrm>
            </p:grpSpPr>
            <p:sp>
              <p:nvSpPr>
                <p:cNvPr id="2482" name="Google Shape;2482;p12"/>
                <p:cNvSpPr/>
                <p:nvPr/>
              </p:nvSpPr>
              <p:spPr>
                <a:xfrm>
                  <a:off x="4981783" y="1122924"/>
                  <a:ext cx="139200" cy="1392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83" name="Google Shape;2483;p12"/>
                <p:cNvSpPr/>
                <p:nvPr/>
              </p:nvSpPr>
              <p:spPr>
                <a:xfrm>
                  <a:off x="5026333" y="1167474"/>
                  <a:ext cx="50100" cy="50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5"/>
          <p:cNvSpPr txBox="1"/>
          <p:nvPr>
            <p:ph type="title"/>
          </p:nvPr>
        </p:nvSpPr>
        <p:spPr>
          <a:xfrm>
            <a:off x="617550" y="556400"/>
            <a:ext cx="66513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VARIABLES</a:t>
            </a:r>
            <a:endParaRPr/>
          </a:p>
        </p:txBody>
      </p:sp>
      <p:sp>
        <p:nvSpPr>
          <p:cNvPr id="1472" name="Google Shape;1472;p5"/>
          <p:cNvSpPr txBox="1"/>
          <p:nvPr>
            <p:ph idx="1" type="body"/>
          </p:nvPr>
        </p:nvSpPr>
        <p:spPr>
          <a:xfrm>
            <a:off x="617550" y="1260625"/>
            <a:ext cx="7908900" cy="29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800"/>
              <a:t>El conjunto de datos europe.csv corresponde a características económicas, sociales y geográficas de 28 países de Europa. Las variables son: 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 sz="1800"/>
              <a:t>Country: Nombre del país. 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 sz="1800"/>
              <a:t>Area: área. 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 sz="1800"/>
              <a:t>GDP: producto bruto interno. 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 sz="1800"/>
              <a:t>Inflation: inflación anual. 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 sz="1800"/>
              <a:t>Life.expect: expectativa de vida media en años. 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 sz="1800"/>
              <a:t>Military 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 sz="1800"/>
              <a:t>Pop.growth: tasa de crecimiento poblacional. 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 sz="1800"/>
              <a:t>Unemployment: tasa de desempleo.</a:t>
            </a:r>
            <a:endParaRPr/>
          </a:p>
        </p:txBody>
      </p:sp>
      <p:sp>
        <p:nvSpPr>
          <p:cNvPr id="1473" name="Google Shape;1473;p5"/>
          <p:cNvSpPr txBox="1"/>
          <p:nvPr/>
        </p:nvSpPr>
        <p:spPr>
          <a:xfrm>
            <a:off x="110375" y="143500"/>
            <a:ext cx="38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Char char="●"/>
            </a:pPr>
            <a:r>
              <a:t/>
            </a:r>
            <a:endParaRPr sz="3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74" name="Google Shape;1474;p5"/>
          <p:cNvSpPr txBox="1"/>
          <p:nvPr>
            <p:ph idx="1" type="body"/>
          </p:nvPr>
        </p:nvSpPr>
        <p:spPr>
          <a:xfrm>
            <a:off x="1354650" y="4295425"/>
            <a:ext cx="64347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Todos los </a:t>
            </a:r>
            <a:r>
              <a:rPr lang="en" sz="1400"/>
              <a:t>cálculos</a:t>
            </a:r>
            <a:r>
              <a:rPr lang="en" sz="1400"/>
              <a:t> se realizan con los datos estandarizados</a:t>
            </a:r>
            <a:endParaRPr sz="14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7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p13"/>
          <p:cNvSpPr/>
          <p:nvPr/>
        </p:nvSpPr>
        <p:spPr>
          <a:xfrm>
            <a:off x="728936" y="1573914"/>
            <a:ext cx="807300" cy="807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9" name="Google Shape;2489;p13"/>
          <p:cNvSpPr/>
          <p:nvPr/>
        </p:nvSpPr>
        <p:spPr>
          <a:xfrm>
            <a:off x="728936" y="2684689"/>
            <a:ext cx="807300" cy="807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0" name="Google Shape;2490;p13"/>
          <p:cNvSpPr/>
          <p:nvPr/>
        </p:nvSpPr>
        <p:spPr>
          <a:xfrm>
            <a:off x="728936" y="3795464"/>
            <a:ext cx="807300" cy="8073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1" name="Google Shape;2491;p13"/>
          <p:cNvSpPr txBox="1"/>
          <p:nvPr>
            <p:ph idx="1" type="subTitle"/>
          </p:nvPr>
        </p:nvSpPr>
        <p:spPr>
          <a:xfrm>
            <a:off x="1643375" y="1471692"/>
            <a:ext cx="2589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THEORY 1</a:t>
            </a:r>
            <a:endParaRPr/>
          </a:p>
        </p:txBody>
      </p:sp>
      <p:sp>
        <p:nvSpPr>
          <p:cNvPr id="2492" name="Google Shape;2492;p13"/>
          <p:cNvSpPr txBox="1"/>
          <p:nvPr>
            <p:ph idx="3" type="subTitle"/>
          </p:nvPr>
        </p:nvSpPr>
        <p:spPr>
          <a:xfrm>
            <a:off x="1643375" y="2588568"/>
            <a:ext cx="2589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THEORY 2</a:t>
            </a:r>
            <a:endParaRPr/>
          </a:p>
        </p:txBody>
      </p:sp>
      <p:sp>
        <p:nvSpPr>
          <p:cNvPr id="2493" name="Google Shape;2493;p13"/>
          <p:cNvSpPr txBox="1"/>
          <p:nvPr>
            <p:ph idx="2" type="subTitle"/>
          </p:nvPr>
        </p:nvSpPr>
        <p:spPr>
          <a:xfrm>
            <a:off x="1643375" y="1898942"/>
            <a:ext cx="2589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2494" name="Google Shape;2494;p13"/>
          <p:cNvSpPr txBox="1"/>
          <p:nvPr>
            <p:ph idx="5" type="subTitle"/>
          </p:nvPr>
        </p:nvSpPr>
        <p:spPr>
          <a:xfrm>
            <a:off x="1643375" y="3699337"/>
            <a:ext cx="2589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THEORY 3</a:t>
            </a:r>
            <a:endParaRPr/>
          </a:p>
        </p:txBody>
      </p:sp>
      <p:sp>
        <p:nvSpPr>
          <p:cNvPr id="2495" name="Google Shape;2495;p13"/>
          <p:cNvSpPr txBox="1"/>
          <p:nvPr>
            <p:ph type="title"/>
          </p:nvPr>
        </p:nvSpPr>
        <p:spPr>
          <a:xfrm>
            <a:off x="617550" y="556400"/>
            <a:ext cx="60849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LITERATURE REVIEW</a:t>
            </a:r>
            <a:endParaRPr/>
          </a:p>
        </p:txBody>
      </p:sp>
      <p:sp>
        <p:nvSpPr>
          <p:cNvPr id="2496" name="Google Shape;2496;p13"/>
          <p:cNvSpPr txBox="1"/>
          <p:nvPr>
            <p:ph idx="4" type="subTitle"/>
          </p:nvPr>
        </p:nvSpPr>
        <p:spPr>
          <a:xfrm>
            <a:off x="1643375" y="3026253"/>
            <a:ext cx="25896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It’s a gas giant and the biggest in the Solar System</a:t>
            </a:r>
            <a:endParaRPr/>
          </a:p>
        </p:txBody>
      </p:sp>
      <p:sp>
        <p:nvSpPr>
          <p:cNvPr id="2497" name="Google Shape;2497;p13"/>
          <p:cNvSpPr txBox="1"/>
          <p:nvPr>
            <p:ph idx="6" type="subTitle"/>
          </p:nvPr>
        </p:nvSpPr>
        <p:spPr>
          <a:xfrm>
            <a:off x="1643375" y="4139509"/>
            <a:ext cx="25896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It’s the closest planet to the Sun and the smallest one</a:t>
            </a:r>
            <a:endParaRPr/>
          </a:p>
        </p:txBody>
      </p:sp>
      <p:grpSp>
        <p:nvGrpSpPr>
          <p:cNvPr id="2498" name="Google Shape;2498;p13"/>
          <p:cNvGrpSpPr/>
          <p:nvPr/>
        </p:nvGrpSpPr>
        <p:grpSpPr>
          <a:xfrm>
            <a:off x="4572000" y="1571050"/>
            <a:ext cx="3849672" cy="3034634"/>
            <a:chOff x="495035" y="1057268"/>
            <a:chExt cx="3849672" cy="3034634"/>
          </a:xfrm>
        </p:grpSpPr>
        <p:sp>
          <p:nvSpPr>
            <p:cNvPr id="2499" name="Google Shape;2499;p13"/>
            <p:cNvSpPr/>
            <p:nvPr/>
          </p:nvSpPr>
          <p:spPr>
            <a:xfrm>
              <a:off x="495035" y="1057268"/>
              <a:ext cx="3849672" cy="3034634"/>
            </a:xfrm>
            <a:custGeom>
              <a:rect b="b" l="l" r="r" t="t"/>
              <a:pathLst>
                <a:path extrusionOk="0" h="49424" w="99972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p13"/>
            <p:cNvSpPr/>
            <p:nvPr/>
          </p:nvSpPr>
          <p:spPr>
            <a:xfrm flipH="1">
              <a:off x="495239" y="1057268"/>
              <a:ext cx="3849422" cy="270531"/>
            </a:xfrm>
            <a:custGeom>
              <a:rect b="b" l="l" r="r" t="t"/>
              <a:pathLst>
                <a:path extrusionOk="0" h="9029" w="99972">
                  <a:moveTo>
                    <a:pt x="0" y="1"/>
                  </a:moveTo>
                  <a:lnTo>
                    <a:pt x="0" y="9028"/>
                  </a:lnTo>
                  <a:lnTo>
                    <a:pt x="99972" y="9028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01" name="Google Shape;2501;p13"/>
            <p:cNvGrpSpPr/>
            <p:nvPr/>
          </p:nvGrpSpPr>
          <p:grpSpPr>
            <a:xfrm flipH="1">
              <a:off x="559172" y="1122848"/>
              <a:ext cx="560767" cy="139276"/>
              <a:chOff x="4771000" y="1122848"/>
              <a:chExt cx="560767" cy="139276"/>
            </a:xfrm>
          </p:grpSpPr>
          <p:grpSp>
            <p:nvGrpSpPr>
              <p:cNvPr id="2502" name="Google Shape;2502;p13"/>
              <p:cNvGrpSpPr/>
              <p:nvPr/>
            </p:nvGrpSpPr>
            <p:grpSpPr>
              <a:xfrm>
                <a:off x="5192567" y="1122848"/>
                <a:ext cx="139200" cy="139200"/>
                <a:chOff x="5192567" y="1122848"/>
                <a:chExt cx="139200" cy="139200"/>
              </a:xfrm>
            </p:grpSpPr>
            <p:sp>
              <p:nvSpPr>
                <p:cNvPr id="2503" name="Google Shape;2503;p13"/>
                <p:cNvSpPr/>
                <p:nvPr/>
              </p:nvSpPr>
              <p:spPr>
                <a:xfrm>
                  <a:off x="5192567" y="1122848"/>
                  <a:ext cx="139200" cy="1392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04" name="Google Shape;2504;p13"/>
                <p:cNvSpPr/>
                <p:nvPr/>
              </p:nvSpPr>
              <p:spPr>
                <a:xfrm rot="5400000">
                  <a:off x="5234842" y="1164441"/>
                  <a:ext cx="54682" cy="54682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05" name="Google Shape;2505;p13"/>
                <p:cNvSpPr/>
                <p:nvPr/>
              </p:nvSpPr>
              <p:spPr>
                <a:xfrm rot="5400000">
                  <a:off x="5234842" y="1164441"/>
                  <a:ext cx="54682" cy="54682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" y="0"/>
                      </a:moveTo>
                      <a:lnTo>
                        <a:pt x="1824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06" name="Google Shape;2506;p13"/>
              <p:cNvGrpSpPr/>
              <p:nvPr/>
            </p:nvGrpSpPr>
            <p:grpSpPr>
              <a:xfrm>
                <a:off x="4771000" y="1122849"/>
                <a:ext cx="139200" cy="139200"/>
                <a:chOff x="5192500" y="1122925"/>
                <a:chExt cx="139200" cy="139200"/>
              </a:xfrm>
            </p:grpSpPr>
            <p:sp>
              <p:nvSpPr>
                <p:cNvPr id="2507" name="Google Shape;2507;p13"/>
                <p:cNvSpPr/>
                <p:nvPr/>
              </p:nvSpPr>
              <p:spPr>
                <a:xfrm>
                  <a:off x="5192500" y="1122925"/>
                  <a:ext cx="139200" cy="1392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08" name="Google Shape;2508;p13"/>
                <p:cNvSpPr/>
                <p:nvPr/>
              </p:nvSpPr>
              <p:spPr>
                <a:xfrm rot="2700000">
                  <a:off x="5234299" y="1164701"/>
                  <a:ext cx="54684" cy="54684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09" name="Google Shape;2509;p13"/>
              <p:cNvGrpSpPr/>
              <p:nvPr/>
            </p:nvGrpSpPr>
            <p:grpSpPr>
              <a:xfrm>
                <a:off x="4981783" y="1122924"/>
                <a:ext cx="139200" cy="139200"/>
                <a:chOff x="4981783" y="1122924"/>
                <a:chExt cx="139200" cy="139200"/>
              </a:xfrm>
            </p:grpSpPr>
            <p:sp>
              <p:nvSpPr>
                <p:cNvPr id="2510" name="Google Shape;2510;p13"/>
                <p:cNvSpPr/>
                <p:nvPr/>
              </p:nvSpPr>
              <p:spPr>
                <a:xfrm>
                  <a:off x="4981783" y="1122924"/>
                  <a:ext cx="139200" cy="1392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11" name="Google Shape;2511;p13"/>
                <p:cNvSpPr/>
                <p:nvPr/>
              </p:nvSpPr>
              <p:spPr>
                <a:xfrm>
                  <a:off x="5026333" y="1167474"/>
                  <a:ext cx="50100" cy="50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pic>
        <p:nvPicPr>
          <p:cNvPr id="2512" name="Google Shape;2512;p13"/>
          <p:cNvPicPr preferRelativeResize="0"/>
          <p:nvPr/>
        </p:nvPicPr>
        <p:blipFill rotWithShape="1">
          <a:blip r:embed="rId3">
            <a:alphaModFix amt="69000"/>
          </a:blip>
          <a:srcRect b="32361" l="44196" r="0" t="9619"/>
          <a:stretch/>
        </p:blipFill>
        <p:spPr>
          <a:xfrm flipH="1">
            <a:off x="4700826" y="1983975"/>
            <a:ext cx="3591999" cy="2489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513" name="Google Shape;2513;p13"/>
          <p:cNvGrpSpPr/>
          <p:nvPr/>
        </p:nvGrpSpPr>
        <p:grpSpPr>
          <a:xfrm>
            <a:off x="7695943" y="3532919"/>
            <a:ext cx="992915" cy="1146064"/>
            <a:chOff x="7695943" y="3532919"/>
            <a:chExt cx="992915" cy="1146064"/>
          </a:xfrm>
        </p:grpSpPr>
        <p:grpSp>
          <p:nvGrpSpPr>
            <p:cNvPr id="2514" name="Google Shape;2514;p13"/>
            <p:cNvGrpSpPr/>
            <p:nvPr/>
          </p:nvGrpSpPr>
          <p:grpSpPr>
            <a:xfrm>
              <a:off x="7695943" y="3532919"/>
              <a:ext cx="992915" cy="1146064"/>
              <a:chOff x="7695943" y="3532919"/>
              <a:chExt cx="992915" cy="1146064"/>
            </a:xfrm>
          </p:grpSpPr>
          <p:sp>
            <p:nvSpPr>
              <p:cNvPr id="2515" name="Google Shape;2515;p13"/>
              <p:cNvSpPr/>
              <p:nvPr/>
            </p:nvSpPr>
            <p:spPr>
              <a:xfrm>
                <a:off x="7848343" y="3685319"/>
                <a:ext cx="840515" cy="993664"/>
              </a:xfrm>
              <a:custGeom>
                <a:rect b="b" l="l" r="r" t="t"/>
                <a:pathLst>
                  <a:path extrusionOk="0" h="9029" w="99972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6" name="Google Shape;2516;p13"/>
              <p:cNvSpPr/>
              <p:nvPr/>
            </p:nvSpPr>
            <p:spPr>
              <a:xfrm>
                <a:off x="7772143" y="3609119"/>
                <a:ext cx="840515" cy="993664"/>
              </a:xfrm>
              <a:custGeom>
                <a:rect b="b" l="l" r="r" t="t"/>
                <a:pathLst>
                  <a:path extrusionOk="0" h="9029" w="99972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517" name="Google Shape;2517;p13"/>
              <p:cNvGrpSpPr/>
              <p:nvPr/>
            </p:nvGrpSpPr>
            <p:grpSpPr>
              <a:xfrm>
                <a:off x="7695943" y="3532919"/>
                <a:ext cx="840515" cy="993664"/>
                <a:chOff x="5565852" y="1147720"/>
                <a:chExt cx="840515" cy="993664"/>
              </a:xfrm>
            </p:grpSpPr>
            <p:sp>
              <p:nvSpPr>
                <p:cNvPr id="2518" name="Google Shape;2518;p13"/>
                <p:cNvSpPr/>
                <p:nvPr/>
              </p:nvSpPr>
              <p:spPr>
                <a:xfrm>
                  <a:off x="5565852" y="1147720"/>
                  <a:ext cx="840515" cy="993664"/>
                </a:xfrm>
                <a:custGeom>
                  <a:rect b="b" l="l" r="r" t="t"/>
                  <a:pathLst>
                    <a:path extrusionOk="0" h="9029" w="99972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519" name="Google Shape;2519;p13"/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2520" name="Google Shape;2520;p13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rect b="b" l="l" r="r" t="t"/>
                    <a:pathLst>
                      <a:path extrusionOk="0" h="4651" w="4651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21" name="Google Shape;2521;p13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lt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22" name="Google Shape;2522;p13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lt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sp>
          <p:nvSpPr>
            <p:cNvPr id="2523" name="Google Shape;2523;p13"/>
            <p:cNvSpPr/>
            <p:nvPr/>
          </p:nvSpPr>
          <p:spPr>
            <a:xfrm>
              <a:off x="7905579" y="3921507"/>
              <a:ext cx="421242" cy="420154"/>
            </a:xfrm>
            <a:custGeom>
              <a:rect b="b" l="l" r="r" t="t"/>
              <a:pathLst>
                <a:path extrusionOk="0" h="11658" w="11689">
                  <a:moveTo>
                    <a:pt x="8632" y="694"/>
                  </a:moveTo>
                  <a:cubicBezTo>
                    <a:pt x="8821" y="694"/>
                    <a:pt x="8979" y="851"/>
                    <a:pt x="8979" y="1040"/>
                  </a:cubicBezTo>
                  <a:lnTo>
                    <a:pt x="8979" y="1387"/>
                  </a:lnTo>
                  <a:lnTo>
                    <a:pt x="2836" y="1387"/>
                  </a:lnTo>
                  <a:lnTo>
                    <a:pt x="2836" y="1040"/>
                  </a:lnTo>
                  <a:cubicBezTo>
                    <a:pt x="2804" y="851"/>
                    <a:pt x="2962" y="694"/>
                    <a:pt x="3151" y="694"/>
                  </a:cubicBezTo>
                  <a:close/>
                  <a:moveTo>
                    <a:pt x="4505" y="3435"/>
                  </a:moveTo>
                  <a:cubicBezTo>
                    <a:pt x="4694" y="3435"/>
                    <a:pt x="4852" y="3592"/>
                    <a:pt x="4852" y="3781"/>
                  </a:cubicBezTo>
                  <a:lnTo>
                    <a:pt x="4852" y="5829"/>
                  </a:lnTo>
                  <a:cubicBezTo>
                    <a:pt x="4852" y="6049"/>
                    <a:pt x="4694" y="6207"/>
                    <a:pt x="4505" y="6207"/>
                  </a:cubicBezTo>
                  <a:lnTo>
                    <a:pt x="3812" y="6207"/>
                  </a:lnTo>
                  <a:cubicBezTo>
                    <a:pt x="3623" y="6207"/>
                    <a:pt x="3466" y="6365"/>
                    <a:pt x="3466" y="6554"/>
                  </a:cubicBezTo>
                  <a:lnTo>
                    <a:pt x="3466" y="7089"/>
                  </a:lnTo>
                  <a:lnTo>
                    <a:pt x="2678" y="6302"/>
                  </a:lnTo>
                  <a:cubicBezTo>
                    <a:pt x="2615" y="6239"/>
                    <a:pt x="2520" y="6207"/>
                    <a:pt x="2457" y="6207"/>
                  </a:cubicBezTo>
                  <a:lnTo>
                    <a:pt x="1071" y="6207"/>
                  </a:lnTo>
                  <a:cubicBezTo>
                    <a:pt x="882" y="6144"/>
                    <a:pt x="725" y="5986"/>
                    <a:pt x="725" y="5829"/>
                  </a:cubicBezTo>
                  <a:lnTo>
                    <a:pt x="725" y="3781"/>
                  </a:lnTo>
                  <a:cubicBezTo>
                    <a:pt x="725" y="3592"/>
                    <a:pt x="882" y="3435"/>
                    <a:pt x="1071" y="3435"/>
                  </a:cubicBezTo>
                  <a:close/>
                  <a:moveTo>
                    <a:pt x="10680" y="3435"/>
                  </a:moveTo>
                  <a:cubicBezTo>
                    <a:pt x="10869" y="3435"/>
                    <a:pt x="11027" y="3592"/>
                    <a:pt x="11027" y="3781"/>
                  </a:cubicBezTo>
                  <a:lnTo>
                    <a:pt x="11027" y="5829"/>
                  </a:lnTo>
                  <a:cubicBezTo>
                    <a:pt x="11027" y="6049"/>
                    <a:pt x="10869" y="6207"/>
                    <a:pt x="10680" y="6207"/>
                  </a:cubicBezTo>
                  <a:lnTo>
                    <a:pt x="9294" y="6207"/>
                  </a:lnTo>
                  <a:cubicBezTo>
                    <a:pt x="9231" y="6207"/>
                    <a:pt x="9105" y="6239"/>
                    <a:pt x="9074" y="6302"/>
                  </a:cubicBezTo>
                  <a:lnTo>
                    <a:pt x="8286" y="7089"/>
                  </a:lnTo>
                  <a:lnTo>
                    <a:pt x="8286" y="6554"/>
                  </a:lnTo>
                  <a:cubicBezTo>
                    <a:pt x="8286" y="6365"/>
                    <a:pt x="8128" y="6207"/>
                    <a:pt x="7908" y="6207"/>
                  </a:cubicBezTo>
                  <a:lnTo>
                    <a:pt x="7246" y="6207"/>
                  </a:lnTo>
                  <a:cubicBezTo>
                    <a:pt x="7057" y="6207"/>
                    <a:pt x="6900" y="6049"/>
                    <a:pt x="6900" y="5829"/>
                  </a:cubicBezTo>
                  <a:lnTo>
                    <a:pt x="6900" y="3781"/>
                  </a:lnTo>
                  <a:cubicBezTo>
                    <a:pt x="6900" y="3592"/>
                    <a:pt x="7057" y="3435"/>
                    <a:pt x="7246" y="3435"/>
                  </a:cubicBezTo>
                  <a:close/>
                  <a:moveTo>
                    <a:pt x="8948" y="2048"/>
                  </a:moveTo>
                  <a:lnTo>
                    <a:pt x="8948" y="2773"/>
                  </a:lnTo>
                  <a:lnTo>
                    <a:pt x="7246" y="2773"/>
                  </a:lnTo>
                  <a:cubicBezTo>
                    <a:pt x="6711" y="2773"/>
                    <a:pt x="6238" y="3246"/>
                    <a:pt x="6238" y="3781"/>
                  </a:cubicBezTo>
                  <a:lnTo>
                    <a:pt x="6238" y="5829"/>
                  </a:lnTo>
                  <a:cubicBezTo>
                    <a:pt x="6238" y="6396"/>
                    <a:pt x="6711" y="6869"/>
                    <a:pt x="7246" y="6869"/>
                  </a:cubicBezTo>
                  <a:lnTo>
                    <a:pt x="7593" y="6869"/>
                  </a:lnTo>
                  <a:lnTo>
                    <a:pt x="7593" y="7877"/>
                  </a:lnTo>
                  <a:cubicBezTo>
                    <a:pt x="7593" y="8034"/>
                    <a:pt x="7687" y="8160"/>
                    <a:pt x="7813" y="8192"/>
                  </a:cubicBezTo>
                  <a:cubicBezTo>
                    <a:pt x="7852" y="8218"/>
                    <a:pt x="7902" y="8233"/>
                    <a:pt x="7954" y="8233"/>
                  </a:cubicBezTo>
                  <a:cubicBezTo>
                    <a:pt x="8028" y="8233"/>
                    <a:pt x="8105" y="8203"/>
                    <a:pt x="8160" y="8129"/>
                  </a:cubicBezTo>
                  <a:lnTo>
                    <a:pt x="8948" y="7341"/>
                  </a:lnTo>
                  <a:lnTo>
                    <a:pt x="8948" y="8916"/>
                  </a:lnTo>
                  <a:lnTo>
                    <a:pt x="2804" y="8916"/>
                  </a:lnTo>
                  <a:lnTo>
                    <a:pt x="2804" y="7341"/>
                  </a:lnTo>
                  <a:lnTo>
                    <a:pt x="3592" y="8129"/>
                  </a:lnTo>
                  <a:cubicBezTo>
                    <a:pt x="3636" y="8173"/>
                    <a:pt x="3728" y="8218"/>
                    <a:pt x="3823" y="8218"/>
                  </a:cubicBezTo>
                  <a:cubicBezTo>
                    <a:pt x="3862" y="8218"/>
                    <a:pt x="3901" y="8210"/>
                    <a:pt x="3938" y="8192"/>
                  </a:cubicBezTo>
                  <a:cubicBezTo>
                    <a:pt x="4064" y="8160"/>
                    <a:pt x="4127" y="8003"/>
                    <a:pt x="4127" y="7877"/>
                  </a:cubicBezTo>
                  <a:lnTo>
                    <a:pt x="4127" y="6869"/>
                  </a:lnTo>
                  <a:lnTo>
                    <a:pt x="4505" y="6869"/>
                  </a:lnTo>
                  <a:cubicBezTo>
                    <a:pt x="5041" y="6869"/>
                    <a:pt x="5513" y="6396"/>
                    <a:pt x="5513" y="5829"/>
                  </a:cubicBezTo>
                  <a:lnTo>
                    <a:pt x="5513" y="3781"/>
                  </a:lnTo>
                  <a:cubicBezTo>
                    <a:pt x="5513" y="3246"/>
                    <a:pt x="5041" y="2773"/>
                    <a:pt x="4505" y="2773"/>
                  </a:cubicBezTo>
                  <a:lnTo>
                    <a:pt x="2804" y="2773"/>
                  </a:lnTo>
                  <a:lnTo>
                    <a:pt x="2804" y="2048"/>
                  </a:lnTo>
                  <a:close/>
                  <a:moveTo>
                    <a:pt x="8948" y="9547"/>
                  </a:moveTo>
                  <a:lnTo>
                    <a:pt x="8948" y="10618"/>
                  </a:lnTo>
                  <a:cubicBezTo>
                    <a:pt x="8948" y="10838"/>
                    <a:pt x="8790" y="10964"/>
                    <a:pt x="8632" y="10964"/>
                  </a:cubicBezTo>
                  <a:lnTo>
                    <a:pt x="3151" y="10964"/>
                  </a:lnTo>
                  <a:cubicBezTo>
                    <a:pt x="2962" y="10964"/>
                    <a:pt x="2804" y="10807"/>
                    <a:pt x="2804" y="10618"/>
                  </a:cubicBezTo>
                  <a:lnTo>
                    <a:pt x="2804" y="9547"/>
                  </a:lnTo>
                  <a:close/>
                  <a:moveTo>
                    <a:pt x="3119" y="1"/>
                  </a:moveTo>
                  <a:cubicBezTo>
                    <a:pt x="2552" y="1"/>
                    <a:pt x="2079" y="473"/>
                    <a:pt x="2079" y="1040"/>
                  </a:cubicBezTo>
                  <a:lnTo>
                    <a:pt x="2079" y="2773"/>
                  </a:lnTo>
                  <a:lnTo>
                    <a:pt x="1040" y="2773"/>
                  </a:lnTo>
                  <a:cubicBezTo>
                    <a:pt x="473" y="2773"/>
                    <a:pt x="0" y="3246"/>
                    <a:pt x="0" y="3781"/>
                  </a:cubicBez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079" y="6869"/>
                  </a:lnTo>
                  <a:lnTo>
                    <a:pt x="2079" y="10649"/>
                  </a:lnTo>
                  <a:cubicBezTo>
                    <a:pt x="2079" y="11185"/>
                    <a:pt x="2552" y="11657"/>
                    <a:pt x="3119" y="11657"/>
                  </a:cubicBezTo>
                  <a:lnTo>
                    <a:pt x="8601" y="11657"/>
                  </a:lnTo>
                  <a:cubicBezTo>
                    <a:pt x="9137" y="11657"/>
                    <a:pt x="9609" y="11185"/>
                    <a:pt x="9609" y="10649"/>
                  </a:cubicBezTo>
                  <a:lnTo>
                    <a:pt x="9609" y="6869"/>
                  </a:lnTo>
                  <a:lnTo>
                    <a:pt x="10680" y="6869"/>
                  </a:lnTo>
                  <a:cubicBezTo>
                    <a:pt x="11216" y="6869"/>
                    <a:pt x="11688" y="6396"/>
                    <a:pt x="11688" y="5829"/>
                  </a:cubicBezTo>
                  <a:lnTo>
                    <a:pt x="11688" y="3781"/>
                  </a:lnTo>
                  <a:cubicBezTo>
                    <a:pt x="11688" y="3214"/>
                    <a:pt x="11279" y="2773"/>
                    <a:pt x="10680" y="2773"/>
                  </a:cubicBezTo>
                  <a:lnTo>
                    <a:pt x="9609" y="2773"/>
                  </a:lnTo>
                  <a:lnTo>
                    <a:pt x="9609" y="1040"/>
                  </a:lnTo>
                  <a:cubicBezTo>
                    <a:pt x="9609" y="473"/>
                    <a:pt x="9137" y="1"/>
                    <a:pt x="8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24" name="Google Shape;2524;p13"/>
          <p:cNvSpPr/>
          <p:nvPr/>
        </p:nvSpPr>
        <p:spPr>
          <a:xfrm>
            <a:off x="944791" y="1791049"/>
            <a:ext cx="375591" cy="373030"/>
          </a:xfrm>
          <a:custGeom>
            <a:rect b="b" l="l" r="r" t="t"/>
            <a:pathLst>
              <a:path extrusionOk="0" h="12673" w="12760">
                <a:moveTo>
                  <a:pt x="2225" y="866"/>
                </a:moveTo>
                <a:cubicBezTo>
                  <a:pt x="2371" y="866"/>
                  <a:pt x="2521" y="929"/>
                  <a:pt x="2647" y="1056"/>
                </a:cubicBezTo>
                <a:lnTo>
                  <a:pt x="3245" y="1654"/>
                </a:lnTo>
                <a:lnTo>
                  <a:pt x="1702" y="3166"/>
                </a:lnTo>
                <a:lnTo>
                  <a:pt x="1103" y="2599"/>
                </a:lnTo>
                <a:cubicBezTo>
                  <a:pt x="1072" y="2536"/>
                  <a:pt x="977" y="2473"/>
                  <a:pt x="977" y="2379"/>
                </a:cubicBezTo>
                <a:cubicBezTo>
                  <a:pt x="914" y="2190"/>
                  <a:pt x="946" y="1906"/>
                  <a:pt x="1103" y="1749"/>
                </a:cubicBezTo>
                <a:lnTo>
                  <a:pt x="1828" y="1056"/>
                </a:lnTo>
                <a:cubicBezTo>
                  <a:pt x="1938" y="929"/>
                  <a:pt x="2080" y="866"/>
                  <a:pt x="2225" y="866"/>
                </a:cubicBezTo>
                <a:close/>
                <a:moveTo>
                  <a:pt x="3812" y="2221"/>
                </a:moveTo>
                <a:lnTo>
                  <a:pt x="4506" y="2914"/>
                </a:lnTo>
                <a:lnTo>
                  <a:pt x="2962" y="4427"/>
                </a:lnTo>
                <a:lnTo>
                  <a:pt x="2300" y="3765"/>
                </a:lnTo>
                <a:lnTo>
                  <a:pt x="3812" y="2221"/>
                </a:lnTo>
                <a:close/>
                <a:moveTo>
                  <a:pt x="9452" y="1056"/>
                </a:moveTo>
                <a:lnTo>
                  <a:pt x="11783" y="3387"/>
                </a:lnTo>
                <a:lnTo>
                  <a:pt x="8979" y="6159"/>
                </a:lnTo>
                <a:lnTo>
                  <a:pt x="6648" y="3828"/>
                </a:lnTo>
                <a:lnTo>
                  <a:pt x="7908" y="2599"/>
                </a:lnTo>
                <a:lnTo>
                  <a:pt x="8790" y="3450"/>
                </a:lnTo>
                <a:cubicBezTo>
                  <a:pt x="8869" y="3529"/>
                  <a:pt x="8979" y="3568"/>
                  <a:pt x="9090" y="3568"/>
                </a:cubicBezTo>
                <a:cubicBezTo>
                  <a:pt x="9200" y="3568"/>
                  <a:pt x="9310" y="3529"/>
                  <a:pt x="9389" y="3450"/>
                </a:cubicBezTo>
                <a:cubicBezTo>
                  <a:pt x="9546" y="3292"/>
                  <a:pt x="9546" y="3009"/>
                  <a:pt x="9389" y="2851"/>
                </a:cubicBezTo>
                <a:lnTo>
                  <a:pt x="8507" y="2001"/>
                </a:lnTo>
                <a:lnTo>
                  <a:pt x="9452" y="1056"/>
                </a:lnTo>
                <a:close/>
                <a:moveTo>
                  <a:pt x="5041" y="3450"/>
                </a:moveTo>
                <a:cubicBezTo>
                  <a:pt x="5356" y="3765"/>
                  <a:pt x="10366" y="8711"/>
                  <a:pt x="10523" y="8932"/>
                </a:cubicBezTo>
                <a:lnTo>
                  <a:pt x="8948" y="10412"/>
                </a:lnTo>
                <a:lnTo>
                  <a:pt x="3497" y="4994"/>
                </a:lnTo>
                <a:lnTo>
                  <a:pt x="5041" y="3450"/>
                </a:lnTo>
                <a:close/>
                <a:moveTo>
                  <a:pt x="10996" y="9625"/>
                </a:moveTo>
                <a:lnTo>
                  <a:pt x="11657" y="11610"/>
                </a:lnTo>
                <a:lnTo>
                  <a:pt x="9609" y="10948"/>
                </a:lnTo>
                <a:lnTo>
                  <a:pt x="10996" y="9625"/>
                </a:lnTo>
                <a:close/>
                <a:moveTo>
                  <a:pt x="3939" y="6600"/>
                </a:moveTo>
                <a:lnTo>
                  <a:pt x="6270" y="8932"/>
                </a:lnTo>
                <a:lnTo>
                  <a:pt x="3466" y="11736"/>
                </a:lnTo>
                <a:lnTo>
                  <a:pt x="1135" y="9404"/>
                </a:lnTo>
                <a:lnTo>
                  <a:pt x="2489" y="8050"/>
                </a:lnTo>
                <a:lnTo>
                  <a:pt x="3340" y="8932"/>
                </a:lnTo>
                <a:cubicBezTo>
                  <a:pt x="3419" y="9010"/>
                  <a:pt x="3529" y="9050"/>
                  <a:pt x="3639" y="9050"/>
                </a:cubicBezTo>
                <a:cubicBezTo>
                  <a:pt x="3749" y="9050"/>
                  <a:pt x="3860" y="9010"/>
                  <a:pt x="3939" y="8932"/>
                </a:cubicBezTo>
                <a:cubicBezTo>
                  <a:pt x="4096" y="8774"/>
                  <a:pt x="4096" y="8491"/>
                  <a:pt x="3939" y="8333"/>
                </a:cubicBezTo>
                <a:lnTo>
                  <a:pt x="3088" y="7482"/>
                </a:lnTo>
                <a:lnTo>
                  <a:pt x="3939" y="6600"/>
                </a:lnTo>
                <a:close/>
                <a:moveTo>
                  <a:pt x="2194" y="0"/>
                </a:moveTo>
                <a:cubicBezTo>
                  <a:pt x="1828" y="0"/>
                  <a:pt x="1465" y="142"/>
                  <a:pt x="1198" y="425"/>
                </a:cubicBezTo>
                <a:lnTo>
                  <a:pt x="473" y="1119"/>
                </a:lnTo>
                <a:cubicBezTo>
                  <a:pt x="221" y="1402"/>
                  <a:pt x="95" y="1749"/>
                  <a:pt x="95" y="2127"/>
                </a:cubicBezTo>
                <a:cubicBezTo>
                  <a:pt x="95" y="2473"/>
                  <a:pt x="252" y="2851"/>
                  <a:pt x="473" y="3103"/>
                </a:cubicBezTo>
                <a:lnTo>
                  <a:pt x="1387" y="4017"/>
                </a:lnTo>
                <a:cubicBezTo>
                  <a:pt x="1387" y="4017"/>
                  <a:pt x="2647" y="5277"/>
                  <a:pt x="2615" y="5277"/>
                </a:cubicBezTo>
                <a:lnTo>
                  <a:pt x="3277" y="5939"/>
                </a:lnTo>
                <a:lnTo>
                  <a:pt x="2174" y="7041"/>
                </a:lnTo>
                <a:lnTo>
                  <a:pt x="2048" y="7167"/>
                </a:lnTo>
                <a:lnTo>
                  <a:pt x="158" y="9058"/>
                </a:lnTo>
                <a:cubicBezTo>
                  <a:pt x="0" y="9215"/>
                  <a:pt x="0" y="9467"/>
                  <a:pt x="158" y="9625"/>
                </a:cubicBezTo>
                <a:lnTo>
                  <a:pt x="3088" y="12555"/>
                </a:lnTo>
                <a:cubicBezTo>
                  <a:pt x="3167" y="12634"/>
                  <a:pt x="3269" y="12673"/>
                  <a:pt x="3371" y="12673"/>
                </a:cubicBezTo>
                <a:cubicBezTo>
                  <a:pt x="3474" y="12673"/>
                  <a:pt x="3576" y="12634"/>
                  <a:pt x="3655" y="12555"/>
                </a:cubicBezTo>
                <a:lnTo>
                  <a:pt x="6742" y="9467"/>
                </a:lnTo>
                <a:lnTo>
                  <a:pt x="8570" y="11295"/>
                </a:lnTo>
                <a:cubicBezTo>
                  <a:pt x="8601" y="11326"/>
                  <a:pt x="8633" y="11358"/>
                  <a:pt x="8696" y="11358"/>
                </a:cubicBezTo>
                <a:cubicBezTo>
                  <a:pt x="8759" y="11452"/>
                  <a:pt x="8822" y="11515"/>
                  <a:pt x="8948" y="11578"/>
                </a:cubicBezTo>
                <a:lnTo>
                  <a:pt x="12098" y="12618"/>
                </a:lnTo>
                <a:cubicBezTo>
                  <a:pt x="12147" y="12637"/>
                  <a:pt x="12196" y="12646"/>
                  <a:pt x="12243" y="12646"/>
                </a:cubicBezTo>
                <a:cubicBezTo>
                  <a:pt x="12500" y="12646"/>
                  <a:pt x="12709" y="12380"/>
                  <a:pt x="12602" y="12114"/>
                </a:cubicBezTo>
                <a:lnTo>
                  <a:pt x="11657" y="8963"/>
                </a:lnTo>
                <a:cubicBezTo>
                  <a:pt x="11626" y="8900"/>
                  <a:pt x="11594" y="8806"/>
                  <a:pt x="11468" y="8743"/>
                </a:cubicBezTo>
                <a:cubicBezTo>
                  <a:pt x="11437" y="8648"/>
                  <a:pt x="11531" y="8806"/>
                  <a:pt x="9546" y="6758"/>
                </a:cubicBezTo>
                <a:lnTo>
                  <a:pt x="12602" y="3702"/>
                </a:lnTo>
                <a:cubicBezTo>
                  <a:pt x="12760" y="3544"/>
                  <a:pt x="12760" y="3261"/>
                  <a:pt x="12602" y="3103"/>
                </a:cubicBezTo>
                <a:lnTo>
                  <a:pt x="9704" y="173"/>
                </a:lnTo>
                <a:cubicBezTo>
                  <a:pt x="9625" y="95"/>
                  <a:pt x="9515" y="55"/>
                  <a:pt x="9405" y="55"/>
                </a:cubicBezTo>
                <a:cubicBezTo>
                  <a:pt x="9294" y="55"/>
                  <a:pt x="9184" y="95"/>
                  <a:pt x="9105" y="173"/>
                </a:cubicBezTo>
                <a:lnTo>
                  <a:pt x="7656" y="1654"/>
                </a:lnTo>
                <a:lnTo>
                  <a:pt x="7530" y="1749"/>
                </a:lnTo>
                <a:lnTo>
                  <a:pt x="6049" y="3261"/>
                </a:lnTo>
                <a:lnTo>
                  <a:pt x="3214" y="425"/>
                </a:lnTo>
                <a:cubicBezTo>
                  <a:pt x="2930" y="142"/>
                  <a:pt x="2560" y="0"/>
                  <a:pt x="21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5" name="Google Shape;2525;p13"/>
          <p:cNvSpPr/>
          <p:nvPr/>
        </p:nvSpPr>
        <p:spPr>
          <a:xfrm>
            <a:off x="942465" y="2929287"/>
            <a:ext cx="380241" cy="318104"/>
          </a:xfrm>
          <a:custGeom>
            <a:rect b="b" l="l" r="r" t="t"/>
            <a:pathLst>
              <a:path extrusionOk="0" h="10807" w="12918">
                <a:moveTo>
                  <a:pt x="10807" y="851"/>
                </a:moveTo>
                <a:cubicBezTo>
                  <a:pt x="10366" y="1608"/>
                  <a:pt x="10366" y="2584"/>
                  <a:pt x="10807" y="3340"/>
                </a:cubicBezTo>
                <a:lnTo>
                  <a:pt x="2332" y="3340"/>
                </a:lnTo>
                <a:cubicBezTo>
                  <a:pt x="1765" y="3340"/>
                  <a:pt x="1293" y="2962"/>
                  <a:pt x="1135" y="2458"/>
                </a:cubicBezTo>
                <a:cubicBezTo>
                  <a:pt x="915" y="1671"/>
                  <a:pt x="1513" y="851"/>
                  <a:pt x="2332" y="851"/>
                </a:cubicBezTo>
                <a:close/>
                <a:moveTo>
                  <a:pt x="8822" y="4159"/>
                </a:moveTo>
                <a:lnTo>
                  <a:pt x="8822" y="6648"/>
                </a:lnTo>
                <a:lnTo>
                  <a:pt x="1891" y="6648"/>
                </a:lnTo>
                <a:lnTo>
                  <a:pt x="1891" y="4159"/>
                </a:lnTo>
                <a:close/>
                <a:moveTo>
                  <a:pt x="10524" y="4159"/>
                </a:moveTo>
                <a:lnTo>
                  <a:pt x="10524" y="6648"/>
                </a:lnTo>
                <a:lnTo>
                  <a:pt x="9704" y="6648"/>
                </a:lnTo>
                <a:lnTo>
                  <a:pt x="9704" y="4159"/>
                </a:lnTo>
                <a:close/>
                <a:moveTo>
                  <a:pt x="12130" y="4159"/>
                </a:moveTo>
                <a:lnTo>
                  <a:pt x="12130" y="6648"/>
                </a:lnTo>
                <a:lnTo>
                  <a:pt x="11343" y="6648"/>
                </a:lnTo>
                <a:lnTo>
                  <a:pt x="11343" y="4159"/>
                </a:lnTo>
                <a:close/>
                <a:moveTo>
                  <a:pt x="1986" y="7467"/>
                </a:moveTo>
                <a:lnTo>
                  <a:pt x="1986" y="9956"/>
                </a:lnTo>
                <a:lnTo>
                  <a:pt x="1104" y="9956"/>
                </a:lnTo>
                <a:lnTo>
                  <a:pt x="1104" y="7467"/>
                </a:lnTo>
                <a:close/>
                <a:moveTo>
                  <a:pt x="3624" y="7467"/>
                </a:moveTo>
                <a:lnTo>
                  <a:pt x="3624" y="9956"/>
                </a:lnTo>
                <a:lnTo>
                  <a:pt x="2805" y="9956"/>
                </a:lnTo>
                <a:lnTo>
                  <a:pt x="2805" y="7467"/>
                </a:lnTo>
                <a:close/>
                <a:moveTo>
                  <a:pt x="11311" y="7467"/>
                </a:moveTo>
                <a:lnTo>
                  <a:pt x="11311" y="9956"/>
                </a:lnTo>
                <a:lnTo>
                  <a:pt x="4443" y="9956"/>
                </a:lnTo>
                <a:lnTo>
                  <a:pt x="4443" y="7467"/>
                </a:lnTo>
                <a:close/>
                <a:moveTo>
                  <a:pt x="2364" y="1"/>
                </a:moveTo>
                <a:cubicBezTo>
                  <a:pt x="1671" y="1"/>
                  <a:pt x="1041" y="379"/>
                  <a:pt x="631" y="914"/>
                </a:cubicBezTo>
                <a:cubicBezTo>
                  <a:pt x="1" y="1828"/>
                  <a:pt x="253" y="3088"/>
                  <a:pt x="1104" y="3718"/>
                </a:cubicBezTo>
                <a:lnTo>
                  <a:pt x="1104" y="6648"/>
                </a:lnTo>
                <a:lnTo>
                  <a:pt x="694" y="6648"/>
                </a:lnTo>
                <a:cubicBezTo>
                  <a:pt x="442" y="6648"/>
                  <a:pt x="284" y="6837"/>
                  <a:pt x="284" y="7058"/>
                </a:cubicBezTo>
                <a:lnTo>
                  <a:pt x="284" y="10366"/>
                </a:lnTo>
                <a:cubicBezTo>
                  <a:pt x="284" y="10618"/>
                  <a:pt x="473" y="10807"/>
                  <a:pt x="694" y="10807"/>
                </a:cubicBezTo>
                <a:lnTo>
                  <a:pt x="11721" y="10807"/>
                </a:lnTo>
                <a:cubicBezTo>
                  <a:pt x="11941" y="10807"/>
                  <a:pt x="12130" y="10618"/>
                  <a:pt x="12130" y="10366"/>
                </a:cubicBezTo>
                <a:lnTo>
                  <a:pt x="12130" y="7499"/>
                </a:lnTo>
                <a:lnTo>
                  <a:pt x="12540" y="7499"/>
                </a:lnTo>
                <a:cubicBezTo>
                  <a:pt x="12760" y="7499"/>
                  <a:pt x="12918" y="7310"/>
                  <a:pt x="12918" y="7058"/>
                </a:cubicBezTo>
                <a:lnTo>
                  <a:pt x="12918" y="3750"/>
                </a:lnTo>
                <a:cubicBezTo>
                  <a:pt x="12918" y="3529"/>
                  <a:pt x="12760" y="3340"/>
                  <a:pt x="12540" y="3340"/>
                </a:cubicBezTo>
                <a:lnTo>
                  <a:pt x="11878" y="3340"/>
                </a:lnTo>
                <a:cubicBezTo>
                  <a:pt x="11091" y="2647"/>
                  <a:pt x="11122" y="1387"/>
                  <a:pt x="11973" y="757"/>
                </a:cubicBezTo>
                <a:cubicBezTo>
                  <a:pt x="12256" y="536"/>
                  <a:pt x="12130" y="64"/>
                  <a:pt x="1178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6" name="Google Shape;2526;p13"/>
          <p:cNvSpPr/>
          <p:nvPr/>
        </p:nvSpPr>
        <p:spPr>
          <a:xfrm>
            <a:off x="939684" y="4011775"/>
            <a:ext cx="385805" cy="374678"/>
          </a:xfrm>
          <a:custGeom>
            <a:rect b="b" l="l" r="r" t="t"/>
            <a:pathLst>
              <a:path extrusionOk="0" h="12729" w="13107">
                <a:moveTo>
                  <a:pt x="10240" y="838"/>
                </a:moveTo>
                <a:cubicBezTo>
                  <a:pt x="10457" y="838"/>
                  <a:pt x="10681" y="882"/>
                  <a:pt x="10902" y="977"/>
                </a:cubicBezTo>
                <a:cubicBezTo>
                  <a:pt x="11752" y="1323"/>
                  <a:pt x="12130" y="2332"/>
                  <a:pt x="11784" y="3151"/>
                </a:cubicBezTo>
                <a:cubicBezTo>
                  <a:pt x="11505" y="3793"/>
                  <a:pt x="10877" y="4159"/>
                  <a:pt x="10226" y="4159"/>
                </a:cubicBezTo>
                <a:cubicBezTo>
                  <a:pt x="9920" y="4159"/>
                  <a:pt x="9609" y="4078"/>
                  <a:pt x="9326" y="3907"/>
                </a:cubicBezTo>
                <a:cubicBezTo>
                  <a:pt x="8917" y="3592"/>
                  <a:pt x="8602" y="3056"/>
                  <a:pt x="8602" y="2521"/>
                </a:cubicBezTo>
                <a:cubicBezTo>
                  <a:pt x="8627" y="1538"/>
                  <a:pt x="9377" y="838"/>
                  <a:pt x="10240" y="838"/>
                </a:cubicBezTo>
                <a:close/>
                <a:moveTo>
                  <a:pt x="11059" y="4852"/>
                </a:moveTo>
                <a:lnTo>
                  <a:pt x="11059" y="5990"/>
                </a:lnTo>
                <a:lnTo>
                  <a:pt x="10555" y="5514"/>
                </a:lnTo>
                <a:cubicBezTo>
                  <a:pt x="10476" y="5435"/>
                  <a:pt x="10366" y="5395"/>
                  <a:pt x="10256" y="5395"/>
                </a:cubicBezTo>
                <a:cubicBezTo>
                  <a:pt x="10146" y="5395"/>
                  <a:pt x="10035" y="5435"/>
                  <a:pt x="9957" y="5514"/>
                </a:cubicBezTo>
                <a:lnTo>
                  <a:pt x="9421" y="6049"/>
                </a:lnTo>
                <a:lnTo>
                  <a:pt x="9421" y="4852"/>
                </a:lnTo>
                <a:cubicBezTo>
                  <a:pt x="9673" y="4946"/>
                  <a:pt x="9949" y="4994"/>
                  <a:pt x="10228" y="4994"/>
                </a:cubicBezTo>
                <a:cubicBezTo>
                  <a:pt x="10508" y="4994"/>
                  <a:pt x="10791" y="4946"/>
                  <a:pt x="11059" y="4852"/>
                </a:cubicBezTo>
                <a:close/>
                <a:moveTo>
                  <a:pt x="11847" y="11027"/>
                </a:moveTo>
                <a:cubicBezTo>
                  <a:pt x="11658" y="11531"/>
                  <a:pt x="11217" y="11846"/>
                  <a:pt x="10681" y="11846"/>
                </a:cubicBezTo>
                <a:lnTo>
                  <a:pt x="3782" y="11846"/>
                </a:lnTo>
                <a:cubicBezTo>
                  <a:pt x="3971" y="11625"/>
                  <a:pt x="4097" y="11342"/>
                  <a:pt x="4128" y="11027"/>
                </a:cubicBezTo>
                <a:close/>
                <a:moveTo>
                  <a:pt x="8444" y="851"/>
                </a:moveTo>
                <a:cubicBezTo>
                  <a:pt x="7531" y="1890"/>
                  <a:pt x="7594" y="3466"/>
                  <a:pt x="8633" y="4379"/>
                </a:cubicBezTo>
                <a:lnTo>
                  <a:pt x="8633" y="7089"/>
                </a:lnTo>
                <a:cubicBezTo>
                  <a:pt x="8633" y="7246"/>
                  <a:pt x="8759" y="7404"/>
                  <a:pt x="8854" y="7467"/>
                </a:cubicBezTo>
                <a:cubicBezTo>
                  <a:pt x="8916" y="7504"/>
                  <a:pt x="8978" y="7522"/>
                  <a:pt x="9038" y="7522"/>
                </a:cubicBezTo>
                <a:cubicBezTo>
                  <a:pt x="9131" y="7522"/>
                  <a:pt x="9219" y="7480"/>
                  <a:pt x="9295" y="7404"/>
                </a:cubicBezTo>
                <a:lnTo>
                  <a:pt x="10240" y="6459"/>
                </a:lnTo>
                <a:lnTo>
                  <a:pt x="10240" y="10271"/>
                </a:lnTo>
                <a:lnTo>
                  <a:pt x="3782" y="10271"/>
                </a:lnTo>
                <a:cubicBezTo>
                  <a:pt x="3752" y="10262"/>
                  <a:pt x="3724" y="10258"/>
                  <a:pt x="3697" y="10258"/>
                </a:cubicBezTo>
                <a:cubicBezTo>
                  <a:pt x="3522" y="10258"/>
                  <a:pt x="3404" y="10426"/>
                  <a:pt x="3404" y="10617"/>
                </a:cubicBezTo>
                <a:cubicBezTo>
                  <a:pt x="3404" y="11331"/>
                  <a:pt x="2805" y="11880"/>
                  <a:pt x="2143" y="11880"/>
                </a:cubicBezTo>
                <a:cubicBezTo>
                  <a:pt x="1987" y="11880"/>
                  <a:pt x="1827" y="11849"/>
                  <a:pt x="1671" y="11783"/>
                </a:cubicBezTo>
                <a:cubicBezTo>
                  <a:pt x="1293" y="11625"/>
                  <a:pt x="1072" y="11342"/>
                  <a:pt x="946" y="10995"/>
                </a:cubicBezTo>
                <a:cubicBezTo>
                  <a:pt x="883" y="10743"/>
                  <a:pt x="915" y="10617"/>
                  <a:pt x="915" y="10302"/>
                </a:cubicBezTo>
                <a:lnTo>
                  <a:pt x="915" y="851"/>
                </a:lnTo>
                <a:close/>
                <a:moveTo>
                  <a:pt x="442" y="0"/>
                </a:moveTo>
                <a:cubicBezTo>
                  <a:pt x="190" y="0"/>
                  <a:pt x="1" y="189"/>
                  <a:pt x="1" y="441"/>
                </a:cubicBezTo>
                <a:lnTo>
                  <a:pt x="1" y="10617"/>
                </a:lnTo>
                <a:cubicBezTo>
                  <a:pt x="1" y="11783"/>
                  <a:pt x="946" y="12728"/>
                  <a:pt x="2080" y="12728"/>
                </a:cubicBezTo>
                <a:lnTo>
                  <a:pt x="10650" y="12728"/>
                </a:lnTo>
                <a:cubicBezTo>
                  <a:pt x="11784" y="12728"/>
                  <a:pt x="12729" y="11783"/>
                  <a:pt x="12729" y="10617"/>
                </a:cubicBezTo>
                <a:cubicBezTo>
                  <a:pt x="12760" y="10397"/>
                  <a:pt x="12571" y="10208"/>
                  <a:pt x="12319" y="10208"/>
                </a:cubicBezTo>
                <a:lnTo>
                  <a:pt x="11122" y="10208"/>
                </a:lnTo>
                <a:lnTo>
                  <a:pt x="11122" y="7215"/>
                </a:lnTo>
                <a:lnTo>
                  <a:pt x="11217" y="7309"/>
                </a:lnTo>
                <a:cubicBezTo>
                  <a:pt x="11301" y="7393"/>
                  <a:pt x="11413" y="7435"/>
                  <a:pt x="11515" y="7435"/>
                </a:cubicBezTo>
                <a:cubicBezTo>
                  <a:pt x="11567" y="7435"/>
                  <a:pt x="11616" y="7425"/>
                  <a:pt x="11658" y="7404"/>
                </a:cubicBezTo>
                <a:cubicBezTo>
                  <a:pt x="11815" y="7309"/>
                  <a:pt x="11910" y="7215"/>
                  <a:pt x="11910" y="6994"/>
                </a:cubicBezTo>
                <a:lnTo>
                  <a:pt x="11910" y="4285"/>
                </a:lnTo>
                <a:cubicBezTo>
                  <a:pt x="13107" y="3214"/>
                  <a:pt x="12950" y="1292"/>
                  <a:pt x="11626" y="378"/>
                </a:cubicBezTo>
                <a:cubicBezTo>
                  <a:pt x="11437" y="221"/>
                  <a:pt x="11154" y="126"/>
                  <a:pt x="10902" y="63"/>
                </a:cubicBezTo>
                <a:cubicBezTo>
                  <a:pt x="10839" y="0"/>
                  <a:pt x="10744" y="0"/>
                  <a:pt x="1065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27" name="Google Shape;2527;p13"/>
          <p:cNvGrpSpPr/>
          <p:nvPr/>
        </p:nvGrpSpPr>
        <p:grpSpPr>
          <a:xfrm rot="5400000">
            <a:off x="7142976" y="770218"/>
            <a:ext cx="291050" cy="657525"/>
            <a:chOff x="7875018" y="1882075"/>
            <a:chExt cx="291050" cy="657525"/>
          </a:xfrm>
        </p:grpSpPr>
        <p:sp>
          <p:nvSpPr>
            <p:cNvPr id="2528" name="Google Shape;2528;p13"/>
            <p:cNvSpPr/>
            <p:nvPr/>
          </p:nvSpPr>
          <p:spPr>
            <a:xfrm>
              <a:off x="7875018" y="1882075"/>
              <a:ext cx="291050" cy="291825"/>
            </a:xfrm>
            <a:custGeom>
              <a:rect b="b" l="l" r="r" t="t"/>
              <a:pathLst>
                <a:path extrusionOk="0" h="11673" w="11642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p13"/>
            <p:cNvSpPr/>
            <p:nvPr/>
          </p:nvSpPr>
          <p:spPr>
            <a:xfrm>
              <a:off x="7875018" y="2247775"/>
              <a:ext cx="291050" cy="291825"/>
            </a:xfrm>
            <a:custGeom>
              <a:rect b="b" l="l" r="r" t="t"/>
              <a:pathLst>
                <a:path extrusionOk="0" h="11673" w="11642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3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4" name="Google Shape;2534;p14"/>
          <p:cNvGrpSpPr/>
          <p:nvPr/>
        </p:nvGrpSpPr>
        <p:grpSpPr>
          <a:xfrm>
            <a:off x="1063925" y="1091100"/>
            <a:ext cx="6787556" cy="2961300"/>
            <a:chOff x="1063925" y="1205400"/>
            <a:chExt cx="6787556" cy="2961300"/>
          </a:xfrm>
        </p:grpSpPr>
        <p:grpSp>
          <p:nvGrpSpPr>
            <p:cNvPr id="2535" name="Google Shape;2535;p14"/>
            <p:cNvGrpSpPr/>
            <p:nvPr/>
          </p:nvGrpSpPr>
          <p:grpSpPr>
            <a:xfrm>
              <a:off x="1063925" y="1434000"/>
              <a:ext cx="6558956" cy="2732700"/>
              <a:chOff x="-448345" y="1354950"/>
              <a:chExt cx="6558956" cy="2732700"/>
            </a:xfrm>
          </p:grpSpPr>
          <p:sp>
            <p:nvSpPr>
              <p:cNvPr id="2536" name="Google Shape;2536;p14"/>
              <p:cNvSpPr/>
              <p:nvPr/>
            </p:nvSpPr>
            <p:spPr>
              <a:xfrm>
                <a:off x="-448345" y="1354950"/>
                <a:ext cx="6558900" cy="27327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537" name="Google Shape;2537;p14"/>
              <p:cNvGrpSpPr/>
              <p:nvPr/>
            </p:nvGrpSpPr>
            <p:grpSpPr>
              <a:xfrm>
                <a:off x="-448302" y="1354950"/>
                <a:ext cx="6558913" cy="270554"/>
                <a:chOff x="-152450" y="1147729"/>
                <a:chExt cx="6558913" cy="270554"/>
              </a:xfrm>
            </p:grpSpPr>
            <p:sp>
              <p:nvSpPr>
                <p:cNvPr id="2538" name="Google Shape;2538;p14"/>
                <p:cNvSpPr/>
                <p:nvPr/>
              </p:nvSpPr>
              <p:spPr>
                <a:xfrm>
                  <a:off x="-152450" y="1147729"/>
                  <a:ext cx="6558913" cy="270554"/>
                </a:xfrm>
                <a:custGeom>
                  <a:rect b="b" l="l" r="r" t="t"/>
                  <a:pathLst>
                    <a:path extrusionOk="0" h="9029" w="99972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539" name="Google Shape;2539;p14"/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2540" name="Google Shape;2540;p14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rect b="b" l="l" r="r" t="t"/>
                    <a:pathLst>
                      <a:path extrusionOk="0" h="4651" w="4651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41" name="Google Shape;2541;p14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lt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42" name="Google Shape;2542;p14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lt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grpSp>
          <p:nvGrpSpPr>
            <p:cNvPr id="2543" name="Google Shape;2543;p14"/>
            <p:cNvGrpSpPr/>
            <p:nvPr/>
          </p:nvGrpSpPr>
          <p:grpSpPr>
            <a:xfrm>
              <a:off x="1140125" y="1357800"/>
              <a:ext cx="6558956" cy="2732700"/>
              <a:chOff x="-448345" y="1354950"/>
              <a:chExt cx="6558956" cy="2732700"/>
            </a:xfrm>
          </p:grpSpPr>
          <p:sp>
            <p:nvSpPr>
              <p:cNvPr id="2544" name="Google Shape;2544;p14"/>
              <p:cNvSpPr/>
              <p:nvPr/>
            </p:nvSpPr>
            <p:spPr>
              <a:xfrm>
                <a:off x="-448345" y="1354950"/>
                <a:ext cx="6558900" cy="27327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545" name="Google Shape;2545;p14"/>
              <p:cNvGrpSpPr/>
              <p:nvPr/>
            </p:nvGrpSpPr>
            <p:grpSpPr>
              <a:xfrm>
                <a:off x="-448302" y="1354950"/>
                <a:ext cx="6558913" cy="270554"/>
                <a:chOff x="-152450" y="1147729"/>
                <a:chExt cx="6558913" cy="270554"/>
              </a:xfrm>
            </p:grpSpPr>
            <p:sp>
              <p:nvSpPr>
                <p:cNvPr id="2546" name="Google Shape;2546;p14"/>
                <p:cNvSpPr/>
                <p:nvPr/>
              </p:nvSpPr>
              <p:spPr>
                <a:xfrm>
                  <a:off x="-152450" y="1147729"/>
                  <a:ext cx="6558913" cy="270554"/>
                </a:xfrm>
                <a:custGeom>
                  <a:rect b="b" l="l" r="r" t="t"/>
                  <a:pathLst>
                    <a:path extrusionOk="0" h="9029" w="99972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547" name="Google Shape;2547;p14"/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2548" name="Google Shape;2548;p14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rect b="b" l="l" r="r" t="t"/>
                    <a:pathLst>
                      <a:path extrusionOk="0" h="4651" w="4651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49" name="Google Shape;2549;p14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lt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50" name="Google Shape;2550;p14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lt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grpSp>
          <p:nvGrpSpPr>
            <p:cNvPr id="2551" name="Google Shape;2551;p14"/>
            <p:cNvGrpSpPr/>
            <p:nvPr/>
          </p:nvGrpSpPr>
          <p:grpSpPr>
            <a:xfrm>
              <a:off x="1216325" y="1281600"/>
              <a:ext cx="6558956" cy="2732700"/>
              <a:chOff x="-448345" y="1354950"/>
              <a:chExt cx="6558956" cy="2732700"/>
            </a:xfrm>
          </p:grpSpPr>
          <p:sp>
            <p:nvSpPr>
              <p:cNvPr id="2552" name="Google Shape;2552;p14"/>
              <p:cNvSpPr/>
              <p:nvPr/>
            </p:nvSpPr>
            <p:spPr>
              <a:xfrm>
                <a:off x="-448345" y="1354950"/>
                <a:ext cx="6558900" cy="27327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553" name="Google Shape;2553;p14"/>
              <p:cNvGrpSpPr/>
              <p:nvPr/>
            </p:nvGrpSpPr>
            <p:grpSpPr>
              <a:xfrm>
                <a:off x="-448302" y="1354950"/>
                <a:ext cx="6558913" cy="270554"/>
                <a:chOff x="-152450" y="1147729"/>
                <a:chExt cx="6558913" cy="270554"/>
              </a:xfrm>
            </p:grpSpPr>
            <p:sp>
              <p:nvSpPr>
                <p:cNvPr id="2554" name="Google Shape;2554;p14"/>
                <p:cNvSpPr/>
                <p:nvPr/>
              </p:nvSpPr>
              <p:spPr>
                <a:xfrm>
                  <a:off x="-152450" y="1147729"/>
                  <a:ext cx="6558913" cy="270554"/>
                </a:xfrm>
                <a:custGeom>
                  <a:rect b="b" l="l" r="r" t="t"/>
                  <a:pathLst>
                    <a:path extrusionOk="0" h="9029" w="99972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555" name="Google Shape;2555;p14"/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2556" name="Google Shape;2556;p14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rect b="b" l="l" r="r" t="t"/>
                    <a:pathLst>
                      <a:path extrusionOk="0" h="4651" w="4651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57" name="Google Shape;2557;p14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lt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58" name="Google Shape;2558;p14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lt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grpSp>
          <p:nvGrpSpPr>
            <p:cNvPr id="2559" name="Google Shape;2559;p14"/>
            <p:cNvGrpSpPr/>
            <p:nvPr/>
          </p:nvGrpSpPr>
          <p:grpSpPr>
            <a:xfrm>
              <a:off x="1292525" y="1205400"/>
              <a:ext cx="6558956" cy="2732700"/>
              <a:chOff x="-448345" y="1354950"/>
              <a:chExt cx="6558956" cy="2732700"/>
            </a:xfrm>
          </p:grpSpPr>
          <p:sp>
            <p:nvSpPr>
              <p:cNvPr id="2560" name="Google Shape;2560;p14"/>
              <p:cNvSpPr/>
              <p:nvPr/>
            </p:nvSpPr>
            <p:spPr>
              <a:xfrm>
                <a:off x="-448345" y="1354950"/>
                <a:ext cx="6558900" cy="27327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561" name="Google Shape;2561;p14"/>
              <p:cNvGrpSpPr/>
              <p:nvPr/>
            </p:nvGrpSpPr>
            <p:grpSpPr>
              <a:xfrm>
                <a:off x="-448302" y="1354950"/>
                <a:ext cx="6558913" cy="270554"/>
                <a:chOff x="-152450" y="1147729"/>
                <a:chExt cx="6558913" cy="270554"/>
              </a:xfrm>
            </p:grpSpPr>
            <p:sp>
              <p:nvSpPr>
                <p:cNvPr id="2562" name="Google Shape;2562;p14"/>
                <p:cNvSpPr/>
                <p:nvPr/>
              </p:nvSpPr>
              <p:spPr>
                <a:xfrm>
                  <a:off x="-152450" y="1147729"/>
                  <a:ext cx="6558913" cy="270554"/>
                </a:xfrm>
                <a:custGeom>
                  <a:rect b="b" l="l" r="r" t="t"/>
                  <a:pathLst>
                    <a:path extrusionOk="0" h="9029" w="99972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563" name="Google Shape;2563;p14"/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2564" name="Google Shape;2564;p14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rect b="b" l="l" r="r" t="t"/>
                    <a:pathLst>
                      <a:path extrusionOk="0" h="4651" w="4651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65" name="Google Shape;2565;p14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lt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66" name="Google Shape;2566;p14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lt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sp>
        <p:nvSpPr>
          <p:cNvPr id="2567" name="Google Shape;2567;p14"/>
          <p:cNvSpPr txBox="1"/>
          <p:nvPr>
            <p:ph type="title"/>
          </p:nvPr>
        </p:nvSpPr>
        <p:spPr>
          <a:xfrm>
            <a:off x="1646250" y="3069651"/>
            <a:ext cx="58515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—SOMEONE FAMOUS</a:t>
            </a:r>
            <a:endParaRPr/>
          </a:p>
        </p:txBody>
      </p:sp>
      <p:sp>
        <p:nvSpPr>
          <p:cNvPr id="2568" name="Google Shape;2568;p14"/>
          <p:cNvSpPr txBox="1"/>
          <p:nvPr>
            <p:ph idx="1" type="subTitle"/>
          </p:nvPr>
        </p:nvSpPr>
        <p:spPr>
          <a:xfrm>
            <a:off x="1646250" y="1608197"/>
            <a:ext cx="58515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“This is a quote. Words full of wisdom that someone important said and can make the reader get inspired.”</a:t>
            </a:r>
            <a:endParaRPr/>
          </a:p>
        </p:txBody>
      </p:sp>
      <p:grpSp>
        <p:nvGrpSpPr>
          <p:cNvPr id="2569" name="Google Shape;2569;p14"/>
          <p:cNvGrpSpPr/>
          <p:nvPr/>
        </p:nvGrpSpPr>
        <p:grpSpPr>
          <a:xfrm>
            <a:off x="6224033" y="646792"/>
            <a:ext cx="554700" cy="554700"/>
            <a:chOff x="6224033" y="646792"/>
            <a:chExt cx="554700" cy="554700"/>
          </a:xfrm>
        </p:grpSpPr>
        <p:grpSp>
          <p:nvGrpSpPr>
            <p:cNvPr id="2570" name="Google Shape;2570;p14"/>
            <p:cNvGrpSpPr/>
            <p:nvPr/>
          </p:nvGrpSpPr>
          <p:grpSpPr>
            <a:xfrm>
              <a:off x="6224033" y="646792"/>
              <a:ext cx="554700" cy="554700"/>
              <a:chOff x="-388475" y="881425"/>
              <a:chExt cx="554700" cy="554700"/>
            </a:xfrm>
          </p:grpSpPr>
          <p:sp>
            <p:nvSpPr>
              <p:cNvPr id="2571" name="Google Shape;2571;p14"/>
              <p:cNvSpPr/>
              <p:nvPr/>
            </p:nvSpPr>
            <p:spPr>
              <a:xfrm>
                <a:off x="-312275" y="881425"/>
                <a:ext cx="478500" cy="478500"/>
              </a:xfrm>
              <a:prstGeom prst="wedgeRectCallout">
                <a:avLst>
                  <a:gd fmla="val -20833" name="adj1"/>
                  <a:gd fmla="val 62500" name="adj2"/>
                </a:avLst>
              </a:pr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2" name="Google Shape;2572;p14"/>
              <p:cNvSpPr/>
              <p:nvPr/>
            </p:nvSpPr>
            <p:spPr>
              <a:xfrm>
                <a:off x="-388475" y="957625"/>
                <a:ext cx="478500" cy="478500"/>
              </a:xfrm>
              <a:prstGeom prst="wedgeRectCallout">
                <a:avLst>
                  <a:gd fmla="val -20833" name="adj1"/>
                  <a:gd fmla="val 62500" name="adj2"/>
                </a:avLst>
              </a:pr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73" name="Google Shape;2573;p14"/>
            <p:cNvGrpSpPr/>
            <p:nvPr/>
          </p:nvGrpSpPr>
          <p:grpSpPr>
            <a:xfrm>
              <a:off x="6293687" y="791081"/>
              <a:ext cx="340608" cy="340168"/>
              <a:chOff x="5053900" y="2021500"/>
              <a:chExt cx="483750" cy="483125"/>
            </a:xfrm>
          </p:grpSpPr>
          <p:sp>
            <p:nvSpPr>
              <p:cNvPr id="2574" name="Google Shape;2574;p14"/>
              <p:cNvSpPr/>
              <p:nvPr/>
            </p:nvSpPr>
            <p:spPr>
              <a:xfrm>
                <a:off x="5281350" y="2078100"/>
                <a:ext cx="127375" cy="127350"/>
              </a:xfrm>
              <a:custGeom>
                <a:rect b="b" l="l" r="r" t="t"/>
                <a:pathLst>
                  <a:path extrusionOk="0" h="5094" w="5095">
                    <a:moveTo>
                      <a:pt x="565" y="0"/>
                    </a:moveTo>
                    <a:cubicBezTo>
                      <a:pt x="251" y="0"/>
                      <a:pt x="1" y="254"/>
                      <a:pt x="1" y="568"/>
                    </a:cubicBezTo>
                    <a:cubicBezTo>
                      <a:pt x="1" y="879"/>
                      <a:pt x="251" y="1132"/>
                      <a:pt x="565" y="1132"/>
                    </a:cubicBezTo>
                    <a:cubicBezTo>
                      <a:pt x="2440" y="1135"/>
                      <a:pt x="3959" y="2654"/>
                      <a:pt x="3962" y="4529"/>
                    </a:cubicBezTo>
                    <a:cubicBezTo>
                      <a:pt x="3962" y="4843"/>
                      <a:pt x="4216" y="5094"/>
                      <a:pt x="4530" y="5094"/>
                    </a:cubicBezTo>
                    <a:cubicBezTo>
                      <a:pt x="4841" y="5094"/>
                      <a:pt x="5094" y="4843"/>
                      <a:pt x="5094" y="4529"/>
                    </a:cubicBezTo>
                    <a:cubicBezTo>
                      <a:pt x="5091" y="2029"/>
                      <a:pt x="3065" y="3"/>
                      <a:pt x="5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5" name="Google Shape;2575;p14"/>
              <p:cNvSpPr/>
              <p:nvPr/>
            </p:nvSpPr>
            <p:spPr>
              <a:xfrm>
                <a:off x="5118000" y="2021500"/>
                <a:ext cx="368700" cy="483125"/>
              </a:xfrm>
              <a:custGeom>
                <a:rect b="b" l="l" r="r" t="t"/>
                <a:pathLst>
                  <a:path extrusionOk="0" h="19325" w="14748">
                    <a:moveTo>
                      <a:pt x="7088" y="1135"/>
                    </a:moveTo>
                    <a:cubicBezTo>
                      <a:pt x="8391" y="1135"/>
                      <a:pt x="9651" y="1571"/>
                      <a:pt x="10668" y="2397"/>
                    </a:cubicBezTo>
                    <a:cubicBezTo>
                      <a:pt x="13159" y="4417"/>
                      <a:pt x="13473" y="8104"/>
                      <a:pt x="11360" y="10516"/>
                    </a:cubicBezTo>
                    <a:cubicBezTo>
                      <a:pt x="10572" y="11419"/>
                      <a:pt x="10085" y="12503"/>
                      <a:pt x="9962" y="13626"/>
                    </a:cubicBezTo>
                    <a:lnTo>
                      <a:pt x="4237" y="13626"/>
                    </a:lnTo>
                    <a:cubicBezTo>
                      <a:pt x="4107" y="12482"/>
                      <a:pt x="3630" y="11407"/>
                      <a:pt x="2866" y="10550"/>
                    </a:cubicBezTo>
                    <a:cubicBezTo>
                      <a:pt x="1658" y="9191"/>
                      <a:pt x="1184" y="7367"/>
                      <a:pt x="1571" y="5549"/>
                    </a:cubicBezTo>
                    <a:cubicBezTo>
                      <a:pt x="2020" y="3427"/>
                      <a:pt x="3748" y="1706"/>
                      <a:pt x="5873" y="1262"/>
                    </a:cubicBezTo>
                    <a:cubicBezTo>
                      <a:pt x="6278" y="1177"/>
                      <a:pt x="6685" y="1135"/>
                      <a:pt x="7088" y="1135"/>
                    </a:cubicBezTo>
                    <a:close/>
                    <a:moveTo>
                      <a:pt x="9931" y="14759"/>
                    </a:moveTo>
                    <a:lnTo>
                      <a:pt x="9931" y="15323"/>
                    </a:lnTo>
                    <a:cubicBezTo>
                      <a:pt x="9931" y="15637"/>
                      <a:pt x="9678" y="15891"/>
                      <a:pt x="9364" y="15891"/>
                    </a:cubicBezTo>
                    <a:lnTo>
                      <a:pt x="4835" y="15891"/>
                    </a:lnTo>
                    <a:cubicBezTo>
                      <a:pt x="4521" y="15891"/>
                      <a:pt x="4270" y="15637"/>
                      <a:pt x="4270" y="15323"/>
                    </a:cubicBezTo>
                    <a:lnTo>
                      <a:pt x="4270" y="14759"/>
                    </a:lnTo>
                    <a:close/>
                    <a:moveTo>
                      <a:pt x="8699" y="17023"/>
                    </a:moveTo>
                    <a:cubicBezTo>
                      <a:pt x="8464" y="17694"/>
                      <a:pt x="7827" y="18192"/>
                      <a:pt x="7099" y="18192"/>
                    </a:cubicBezTo>
                    <a:cubicBezTo>
                      <a:pt x="6371" y="18192"/>
                      <a:pt x="5734" y="17694"/>
                      <a:pt x="5499" y="17023"/>
                    </a:cubicBezTo>
                    <a:close/>
                    <a:moveTo>
                      <a:pt x="7087" y="0"/>
                    </a:moveTo>
                    <a:cubicBezTo>
                      <a:pt x="6607" y="0"/>
                      <a:pt x="6123" y="50"/>
                      <a:pt x="5641" y="151"/>
                    </a:cubicBezTo>
                    <a:cubicBezTo>
                      <a:pt x="3053" y="712"/>
                      <a:pt x="1027" y="2729"/>
                      <a:pt x="462" y="5314"/>
                    </a:cubicBezTo>
                    <a:cubicBezTo>
                      <a:pt x="0" y="7488"/>
                      <a:pt x="568" y="9671"/>
                      <a:pt x="2020" y="11301"/>
                    </a:cubicBezTo>
                    <a:cubicBezTo>
                      <a:pt x="2730" y="12099"/>
                      <a:pt x="3135" y="13149"/>
                      <a:pt x="3135" y="14191"/>
                    </a:cubicBezTo>
                    <a:lnTo>
                      <a:pt x="3135" y="15323"/>
                    </a:lnTo>
                    <a:cubicBezTo>
                      <a:pt x="3138" y="16060"/>
                      <a:pt x="3612" y="16709"/>
                      <a:pt x="4309" y="16939"/>
                    </a:cubicBezTo>
                    <a:cubicBezTo>
                      <a:pt x="4409" y="17518"/>
                      <a:pt x="4681" y="18053"/>
                      <a:pt x="5094" y="18473"/>
                    </a:cubicBezTo>
                    <a:cubicBezTo>
                      <a:pt x="5642" y="19040"/>
                      <a:pt x="6371" y="19324"/>
                      <a:pt x="7099" y="19324"/>
                    </a:cubicBezTo>
                    <a:cubicBezTo>
                      <a:pt x="7828" y="19324"/>
                      <a:pt x="8556" y="19040"/>
                      <a:pt x="9104" y="18473"/>
                    </a:cubicBezTo>
                    <a:cubicBezTo>
                      <a:pt x="9518" y="18053"/>
                      <a:pt x="9790" y="17518"/>
                      <a:pt x="9889" y="16939"/>
                    </a:cubicBezTo>
                    <a:cubicBezTo>
                      <a:pt x="10587" y="16709"/>
                      <a:pt x="11061" y="16060"/>
                      <a:pt x="11064" y="15323"/>
                    </a:cubicBezTo>
                    <a:lnTo>
                      <a:pt x="11064" y="14191"/>
                    </a:lnTo>
                    <a:cubicBezTo>
                      <a:pt x="11064" y="13149"/>
                      <a:pt x="11471" y="12108"/>
                      <a:pt x="12211" y="11262"/>
                    </a:cubicBezTo>
                    <a:cubicBezTo>
                      <a:pt x="14747" y="8366"/>
                      <a:pt x="14370" y="3943"/>
                      <a:pt x="11381" y="1518"/>
                    </a:cubicBezTo>
                    <a:cubicBezTo>
                      <a:pt x="10159" y="525"/>
                      <a:pt x="8647" y="0"/>
                      <a:pt x="70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6" name="Google Shape;2576;p14"/>
              <p:cNvSpPr/>
              <p:nvPr/>
            </p:nvSpPr>
            <p:spPr>
              <a:xfrm>
                <a:off x="5053900" y="2191325"/>
                <a:ext cx="56650" cy="28325"/>
              </a:xfrm>
              <a:custGeom>
                <a:rect b="b" l="l" r="r" t="t"/>
                <a:pathLst>
                  <a:path extrusionOk="0" h="1133" w="2266">
                    <a:moveTo>
                      <a:pt x="569" y="0"/>
                    </a:moveTo>
                    <a:cubicBezTo>
                      <a:pt x="255" y="0"/>
                      <a:pt x="1" y="254"/>
                      <a:pt x="1" y="568"/>
                    </a:cubicBezTo>
                    <a:cubicBezTo>
                      <a:pt x="1" y="879"/>
                      <a:pt x="255" y="1133"/>
                      <a:pt x="569" y="1133"/>
                    </a:cubicBezTo>
                    <a:lnTo>
                      <a:pt x="1701" y="1133"/>
                    </a:lnTo>
                    <a:cubicBezTo>
                      <a:pt x="2012" y="1133"/>
                      <a:pt x="2266" y="879"/>
                      <a:pt x="2266" y="568"/>
                    </a:cubicBezTo>
                    <a:cubicBezTo>
                      <a:pt x="2266" y="254"/>
                      <a:pt x="2012" y="0"/>
                      <a:pt x="17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7" name="Google Shape;2577;p14"/>
              <p:cNvSpPr/>
              <p:nvPr/>
            </p:nvSpPr>
            <p:spPr>
              <a:xfrm>
                <a:off x="5056850" y="2096550"/>
                <a:ext cx="50750" cy="48025"/>
              </a:xfrm>
              <a:custGeom>
                <a:rect b="b" l="l" r="r" t="t"/>
                <a:pathLst>
                  <a:path extrusionOk="0" h="1921" w="2030">
                    <a:moveTo>
                      <a:pt x="622" y="0"/>
                    </a:moveTo>
                    <a:cubicBezTo>
                      <a:pt x="476" y="0"/>
                      <a:pt x="331" y="56"/>
                      <a:pt x="221" y="168"/>
                    </a:cubicBezTo>
                    <a:cubicBezTo>
                      <a:pt x="4" y="385"/>
                      <a:pt x="1" y="739"/>
                      <a:pt x="215" y="962"/>
                    </a:cubicBezTo>
                    <a:lnTo>
                      <a:pt x="1015" y="1762"/>
                    </a:lnTo>
                    <a:cubicBezTo>
                      <a:pt x="1125" y="1868"/>
                      <a:pt x="1267" y="1921"/>
                      <a:pt x="1409" y="1921"/>
                    </a:cubicBezTo>
                    <a:cubicBezTo>
                      <a:pt x="1554" y="1921"/>
                      <a:pt x="1699" y="1865"/>
                      <a:pt x="1809" y="1753"/>
                    </a:cubicBezTo>
                    <a:cubicBezTo>
                      <a:pt x="2027" y="1536"/>
                      <a:pt x="2030" y="1183"/>
                      <a:pt x="1815" y="962"/>
                    </a:cubicBezTo>
                    <a:lnTo>
                      <a:pt x="1015" y="159"/>
                    </a:lnTo>
                    <a:cubicBezTo>
                      <a:pt x="905" y="53"/>
                      <a:pt x="763" y="0"/>
                      <a:pt x="6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8" name="Google Shape;2578;p14"/>
              <p:cNvSpPr/>
              <p:nvPr/>
            </p:nvSpPr>
            <p:spPr>
              <a:xfrm>
                <a:off x="5056400" y="2266400"/>
                <a:ext cx="51200" cy="48350"/>
              </a:xfrm>
              <a:custGeom>
                <a:rect b="b" l="l" r="r" t="t"/>
                <a:pathLst>
                  <a:path extrusionOk="0" h="1934" w="2048">
                    <a:moveTo>
                      <a:pt x="1427" y="0"/>
                    </a:moveTo>
                    <a:cubicBezTo>
                      <a:pt x="1285" y="0"/>
                      <a:pt x="1143" y="53"/>
                      <a:pt x="1033" y="159"/>
                    </a:cubicBezTo>
                    <a:lnTo>
                      <a:pt x="233" y="962"/>
                    </a:lnTo>
                    <a:cubicBezTo>
                      <a:pt x="4" y="1179"/>
                      <a:pt x="1" y="1545"/>
                      <a:pt x="227" y="1768"/>
                    </a:cubicBezTo>
                    <a:cubicBezTo>
                      <a:pt x="338" y="1879"/>
                      <a:pt x="482" y="1934"/>
                      <a:pt x="627" y="1934"/>
                    </a:cubicBezTo>
                    <a:cubicBezTo>
                      <a:pt x="774" y="1934"/>
                      <a:pt x="922" y="1876"/>
                      <a:pt x="1033" y="1762"/>
                    </a:cubicBezTo>
                    <a:lnTo>
                      <a:pt x="1833" y="962"/>
                    </a:lnTo>
                    <a:cubicBezTo>
                      <a:pt x="2048" y="738"/>
                      <a:pt x="2045" y="385"/>
                      <a:pt x="1827" y="168"/>
                    </a:cubicBezTo>
                    <a:cubicBezTo>
                      <a:pt x="1717" y="56"/>
                      <a:pt x="1572" y="0"/>
                      <a:pt x="14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9" name="Google Shape;2579;p14"/>
              <p:cNvSpPr/>
              <p:nvPr/>
            </p:nvSpPr>
            <p:spPr>
              <a:xfrm>
                <a:off x="5480400" y="2191325"/>
                <a:ext cx="56650" cy="28325"/>
              </a:xfrm>
              <a:custGeom>
                <a:rect b="b" l="l" r="r" t="t"/>
                <a:pathLst>
                  <a:path extrusionOk="0" h="1133" w="2266">
                    <a:moveTo>
                      <a:pt x="568" y="0"/>
                    </a:moveTo>
                    <a:cubicBezTo>
                      <a:pt x="254" y="0"/>
                      <a:pt x="1" y="254"/>
                      <a:pt x="1" y="568"/>
                    </a:cubicBezTo>
                    <a:cubicBezTo>
                      <a:pt x="1" y="879"/>
                      <a:pt x="254" y="1133"/>
                      <a:pt x="568" y="1133"/>
                    </a:cubicBezTo>
                    <a:lnTo>
                      <a:pt x="1701" y="1133"/>
                    </a:lnTo>
                    <a:cubicBezTo>
                      <a:pt x="2012" y="1133"/>
                      <a:pt x="2265" y="879"/>
                      <a:pt x="2265" y="568"/>
                    </a:cubicBezTo>
                    <a:cubicBezTo>
                      <a:pt x="2265" y="254"/>
                      <a:pt x="2012" y="0"/>
                      <a:pt x="17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0" name="Google Shape;2580;p14"/>
              <p:cNvSpPr/>
              <p:nvPr/>
            </p:nvSpPr>
            <p:spPr>
              <a:xfrm>
                <a:off x="5479800" y="2096550"/>
                <a:ext cx="54300" cy="48225"/>
              </a:xfrm>
              <a:custGeom>
                <a:rect b="b" l="l" r="r" t="t"/>
                <a:pathLst>
                  <a:path extrusionOk="0" h="1929" w="2172">
                    <a:moveTo>
                      <a:pt x="1550" y="0"/>
                    </a:moveTo>
                    <a:cubicBezTo>
                      <a:pt x="1409" y="0"/>
                      <a:pt x="1267" y="53"/>
                      <a:pt x="1157" y="159"/>
                    </a:cubicBezTo>
                    <a:lnTo>
                      <a:pt x="357" y="962"/>
                    </a:lnTo>
                    <a:cubicBezTo>
                      <a:pt x="1" y="1318"/>
                      <a:pt x="251" y="1928"/>
                      <a:pt x="756" y="1928"/>
                    </a:cubicBezTo>
                    <a:cubicBezTo>
                      <a:pt x="907" y="1928"/>
                      <a:pt x="1051" y="1868"/>
                      <a:pt x="1157" y="1762"/>
                    </a:cubicBezTo>
                    <a:lnTo>
                      <a:pt x="1957" y="959"/>
                    </a:lnTo>
                    <a:cubicBezTo>
                      <a:pt x="2172" y="739"/>
                      <a:pt x="2169" y="385"/>
                      <a:pt x="1951" y="168"/>
                    </a:cubicBezTo>
                    <a:cubicBezTo>
                      <a:pt x="1841" y="56"/>
                      <a:pt x="1696" y="0"/>
                      <a:pt x="15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1" name="Google Shape;2581;p14"/>
              <p:cNvSpPr/>
              <p:nvPr/>
            </p:nvSpPr>
            <p:spPr>
              <a:xfrm>
                <a:off x="5483350" y="2266400"/>
                <a:ext cx="54300" cy="48225"/>
              </a:xfrm>
              <a:custGeom>
                <a:rect b="b" l="l" r="r" t="t"/>
                <a:pathLst>
                  <a:path extrusionOk="0" h="1929" w="2172">
                    <a:moveTo>
                      <a:pt x="622" y="0"/>
                    </a:moveTo>
                    <a:cubicBezTo>
                      <a:pt x="476" y="0"/>
                      <a:pt x="331" y="56"/>
                      <a:pt x="221" y="168"/>
                    </a:cubicBezTo>
                    <a:cubicBezTo>
                      <a:pt x="4" y="385"/>
                      <a:pt x="1" y="738"/>
                      <a:pt x="215" y="962"/>
                    </a:cubicBezTo>
                    <a:lnTo>
                      <a:pt x="1015" y="1762"/>
                    </a:lnTo>
                    <a:cubicBezTo>
                      <a:pt x="1121" y="1868"/>
                      <a:pt x="1266" y="1928"/>
                      <a:pt x="1417" y="1928"/>
                    </a:cubicBezTo>
                    <a:cubicBezTo>
                      <a:pt x="1921" y="1928"/>
                      <a:pt x="2172" y="1318"/>
                      <a:pt x="1815" y="962"/>
                    </a:cubicBezTo>
                    <a:lnTo>
                      <a:pt x="1015" y="159"/>
                    </a:lnTo>
                    <a:cubicBezTo>
                      <a:pt x="905" y="53"/>
                      <a:pt x="763" y="0"/>
                      <a:pt x="6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5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p15"/>
          <p:cNvSpPr txBox="1"/>
          <p:nvPr>
            <p:ph type="title"/>
          </p:nvPr>
        </p:nvSpPr>
        <p:spPr>
          <a:xfrm>
            <a:off x="617550" y="556400"/>
            <a:ext cx="65706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SCHEDULE</a:t>
            </a:r>
            <a:endParaRPr/>
          </a:p>
        </p:txBody>
      </p:sp>
      <p:graphicFrame>
        <p:nvGraphicFramePr>
          <p:cNvPr id="2587" name="Google Shape;2587;p15"/>
          <p:cNvGraphicFramePr/>
          <p:nvPr/>
        </p:nvGraphicFramePr>
        <p:xfrm>
          <a:off x="722388" y="1495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{8EDBECB3-2FB8-47EF-AD9B-3E86DA526D32}</a:tableStyleId>
              </a:tblPr>
              <a:tblGrid>
                <a:gridCol w="1866850"/>
                <a:gridCol w="1123650"/>
                <a:gridCol w="1123650"/>
                <a:gridCol w="1123650"/>
                <a:gridCol w="1123650"/>
                <a:gridCol w="1123650"/>
              </a:tblGrid>
              <a:tr h="444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January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February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March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April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May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4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" sz="2200" u="none" cap="none" strike="noStrike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PHASE 1</a:t>
                      </a:r>
                      <a:endParaRPr b="1" sz="2200" u="none" cap="none" strike="noStrike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4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" sz="2200" u="none" cap="none" strike="noStrike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 1</a:t>
                      </a:r>
                      <a:endParaRPr b="1" sz="2200" u="none" cap="none" strike="noStrike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4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" sz="2200" u="none" cap="none" strike="noStrike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 2</a:t>
                      </a:r>
                      <a:endParaRPr b="1" sz="2200" u="none" cap="none" strike="noStrike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4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" sz="2200" u="none" cap="none" strike="noStrike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PHASE 2</a:t>
                      </a:r>
                      <a:endParaRPr b="1" sz="2200" u="none" cap="none" strike="noStrike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44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" sz="2200" u="none" cap="none" strike="noStrike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 1</a:t>
                      </a:r>
                      <a:endParaRPr b="1" sz="2200" u="none" cap="none" strike="noStrike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4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" sz="2200" u="none" cap="none" strike="noStrike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 2</a:t>
                      </a:r>
                      <a:endParaRPr b="1" sz="2200" u="none" cap="none" strike="noStrike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2588" name="Google Shape;2588;p15"/>
          <p:cNvGrpSpPr/>
          <p:nvPr/>
        </p:nvGrpSpPr>
        <p:grpSpPr>
          <a:xfrm>
            <a:off x="721986" y="1495663"/>
            <a:ext cx="1770303" cy="338456"/>
            <a:chOff x="6856163" y="863804"/>
            <a:chExt cx="2083200" cy="350659"/>
          </a:xfrm>
        </p:grpSpPr>
        <p:cxnSp>
          <p:nvCxnSpPr>
            <p:cNvPr id="2589" name="Google Shape;2589;p15"/>
            <p:cNvCxnSpPr/>
            <p:nvPr/>
          </p:nvCxnSpPr>
          <p:spPr>
            <a:xfrm>
              <a:off x="6856163" y="863804"/>
              <a:ext cx="2083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590" name="Google Shape;2590;p15"/>
            <p:cNvCxnSpPr/>
            <p:nvPr/>
          </p:nvCxnSpPr>
          <p:spPr>
            <a:xfrm>
              <a:off x="6856163" y="1039133"/>
              <a:ext cx="2083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591" name="Google Shape;2591;p15"/>
            <p:cNvCxnSpPr/>
            <p:nvPr/>
          </p:nvCxnSpPr>
          <p:spPr>
            <a:xfrm>
              <a:off x="6856163" y="1214463"/>
              <a:ext cx="2083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592" name="Google Shape;2592;p15"/>
          <p:cNvGrpSpPr/>
          <p:nvPr/>
        </p:nvGrpSpPr>
        <p:grpSpPr>
          <a:xfrm>
            <a:off x="7503213" y="706981"/>
            <a:ext cx="1023225" cy="291050"/>
            <a:chOff x="7503213" y="706981"/>
            <a:chExt cx="1023225" cy="291050"/>
          </a:xfrm>
        </p:grpSpPr>
        <p:sp>
          <p:nvSpPr>
            <p:cNvPr id="2593" name="Google Shape;2593;p15"/>
            <p:cNvSpPr/>
            <p:nvPr/>
          </p:nvSpPr>
          <p:spPr>
            <a:xfrm rot="5400000">
              <a:off x="8235001" y="706593"/>
              <a:ext cx="291050" cy="291825"/>
            </a:xfrm>
            <a:custGeom>
              <a:rect b="b" l="l" r="r" t="t"/>
              <a:pathLst>
                <a:path extrusionOk="0" h="11673" w="11642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p15"/>
            <p:cNvSpPr/>
            <p:nvPr/>
          </p:nvSpPr>
          <p:spPr>
            <a:xfrm rot="5400000">
              <a:off x="7869301" y="706593"/>
              <a:ext cx="291050" cy="291825"/>
            </a:xfrm>
            <a:custGeom>
              <a:rect b="b" l="l" r="r" t="t"/>
              <a:pathLst>
                <a:path extrusionOk="0" h="11673" w="11642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5" name="Google Shape;2595;p15"/>
            <p:cNvSpPr/>
            <p:nvPr/>
          </p:nvSpPr>
          <p:spPr>
            <a:xfrm rot="5400000">
              <a:off x="7503601" y="706593"/>
              <a:ext cx="291050" cy="291825"/>
            </a:xfrm>
            <a:custGeom>
              <a:rect b="b" l="l" r="r" t="t"/>
              <a:pathLst>
                <a:path extrusionOk="0" h="11673" w="11642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9" name="Shape 2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0" name="Google Shape;2600;p16"/>
          <p:cNvGrpSpPr/>
          <p:nvPr/>
        </p:nvGrpSpPr>
        <p:grpSpPr>
          <a:xfrm>
            <a:off x="722058" y="1495600"/>
            <a:ext cx="7699594" cy="3112847"/>
            <a:chOff x="495045" y="1057250"/>
            <a:chExt cx="7699594" cy="3112847"/>
          </a:xfrm>
        </p:grpSpPr>
        <p:sp>
          <p:nvSpPr>
            <p:cNvPr id="2601" name="Google Shape;2601;p16"/>
            <p:cNvSpPr/>
            <p:nvPr/>
          </p:nvSpPr>
          <p:spPr>
            <a:xfrm>
              <a:off x="495045" y="1057250"/>
              <a:ext cx="7699594" cy="3112847"/>
            </a:xfrm>
            <a:custGeom>
              <a:rect b="b" l="l" r="r" t="t"/>
              <a:pathLst>
                <a:path extrusionOk="0" h="49424" w="99972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02" name="Google Shape;2602;p16"/>
            <p:cNvGrpSpPr/>
            <p:nvPr/>
          </p:nvGrpSpPr>
          <p:grpSpPr>
            <a:xfrm flipH="1">
              <a:off x="559172" y="1122848"/>
              <a:ext cx="560767" cy="139276"/>
              <a:chOff x="4771000" y="1122848"/>
              <a:chExt cx="560767" cy="139276"/>
            </a:xfrm>
          </p:grpSpPr>
          <p:grpSp>
            <p:nvGrpSpPr>
              <p:cNvPr id="2603" name="Google Shape;2603;p16"/>
              <p:cNvGrpSpPr/>
              <p:nvPr/>
            </p:nvGrpSpPr>
            <p:grpSpPr>
              <a:xfrm>
                <a:off x="5192567" y="1122848"/>
                <a:ext cx="139200" cy="139200"/>
                <a:chOff x="5192567" y="1122848"/>
                <a:chExt cx="139200" cy="139200"/>
              </a:xfrm>
            </p:grpSpPr>
            <p:sp>
              <p:nvSpPr>
                <p:cNvPr id="2604" name="Google Shape;2604;p16"/>
                <p:cNvSpPr/>
                <p:nvPr/>
              </p:nvSpPr>
              <p:spPr>
                <a:xfrm>
                  <a:off x="5192567" y="1122848"/>
                  <a:ext cx="139200" cy="1392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5" name="Google Shape;2605;p16"/>
                <p:cNvSpPr/>
                <p:nvPr/>
              </p:nvSpPr>
              <p:spPr>
                <a:xfrm rot="5400000">
                  <a:off x="5234842" y="1164441"/>
                  <a:ext cx="54682" cy="54682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6" name="Google Shape;2606;p16"/>
                <p:cNvSpPr/>
                <p:nvPr/>
              </p:nvSpPr>
              <p:spPr>
                <a:xfrm rot="5400000">
                  <a:off x="5234842" y="1164441"/>
                  <a:ext cx="54682" cy="54682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" y="0"/>
                      </a:moveTo>
                      <a:lnTo>
                        <a:pt x="1824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607" name="Google Shape;2607;p16"/>
              <p:cNvGrpSpPr/>
              <p:nvPr/>
            </p:nvGrpSpPr>
            <p:grpSpPr>
              <a:xfrm>
                <a:off x="4771000" y="1122849"/>
                <a:ext cx="139200" cy="139200"/>
                <a:chOff x="5192500" y="1122925"/>
                <a:chExt cx="139200" cy="139200"/>
              </a:xfrm>
            </p:grpSpPr>
            <p:sp>
              <p:nvSpPr>
                <p:cNvPr id="2608" name="Google Shape;2608;p16"/>
                <p:cNvSpPr/>
                <p:nvPr/>
              </p:nvSpPr>
              <p:spPr>
                <a:xfrm>
                  <a:off x="5192500" y="1122925"/>
                  <a:ext cx="139200" cy="1392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9" name="Google Shape;2609;p16"/>
                <p:cNvSpPr/>
                <p:nvPr/>
              </p:nvSpPr>
              <p:spPr>
                <a:xfrm rot="2700000">
                  <a:off x="5234299" y="1164701"/>
                  <a:ext cx="54684" cy="54684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610" name="Google Shape;2610;p16"/>
              <p:cNvGrpSpPr/>
              <p:nvPr/>
            </p:nvGrpSpPr>
            <p:grpSpPr>
              <a:xfrm>
                <a:off x="4981783" y="1122924"/>
                <a:ext cx="139200" cy="139200"/>
                <a:chOff x="4981783" y="1122924"/>
                <a:chExt cx="139200" cy="139200"/>
              </a:xfrm>
            </p:grpSpPr>
            <p:sp>
              <p:nvSpPr>
                <p:cNvPr id="2611" name="Google Shape;2611;p16"/>
                <p:cNvSpPr/>
                <p:nvPr/>
              </p:nvSpPr>
              <p:spPr>
                <a:xfrm>
                  <a:off x="4981783" y="1122924"/>
                  <a:ext cx="139200" cy="1392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12" name="Google Shape;2612;p16"/>
                <p:cNvSpPr/>
                <p:nvPr/>
              </p:nvSpPr>
              <p:spPr>
                <a:xfrm>
                  <a:off x="5026333" y="1167474"/>
                  <a:ext cx="50100" cy="50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2613" name="Google Shape;2613;p16"/>
          <p:cNvGrpSpPr/>
          <p:nvPr/>
        </p:nvGrpSpPr>
        <p:grpSpPr>
          <a:xfrm>
            <a:off x="3706575" y="1730524"/>
            <a:ext cx="1731000" cy="2643000"/>
            <a:chOff x="3706575" y="1730524"/>
            <a:chExt cx="1731000" cy="2643000"/>
          </a:xfrm>
        </p:grpSpPr>
        <p:sp>
          <p:nvSpPr>
            <p:cNvPr id="2614" name="Google Shape;2614;p16"/>
            <p:cNvSpPr/>
            <p:nvPr/>
          </p:nvSpPr>
          <p:spPr>
            <a:xfrm>
              <a:off x="3706575" y="1730524"/>
              <a:ext cx="1731000" cy="2643000"/>
            </a:xfrm>
            <a:prstGeom prst="roundRect">
              <a:avLst>
                <a:gd fmla="val 4677" name="adj"/>
              </a:avLst>
            </a:pr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15" name="Google Shape;2615;p16"/>
            <p:cNvGrpSpPr/>
            <p:nvPr/>
          </p:nvGrpSpPr>
          <p:grpSpPr>
            <a:xfrm>
              <a:off x="4363472" y="1816811"/>
              <a:ext cx="417053" cy="2470426"/>
              <a:chOff x="2648725" y="1048599"/>
              <a:chExt cx="517500" cy="3065425"/>
            </a:xfrm>
          </p:grpSpPr>
          <p:sp>
            <p:nvSpPr>
              <p:cNvPr id="2616" name="Google Shape;2616;p16"/>
              <p:cNvSpPr/>
              <p:nvPr/>
            </p:nvSpPr>
            <p:spPr>
              <a:xfrm>
                <a:off x="2648725" y="4007224"/>
                <a:ext cx="517500" cy="106800"/>
              </a:xfrm>
              <a:prstGeom prst="roundRect">
                <a:avLst>
                  <a:gd fmla="val 4677" name="adj"/>
                </a:avLst>
              </a:prstGeom>
              <a:solidFill>
                <a:schemeClr val="accen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7" name="Google Shape;2617;p16"/>
              <p:cNvSpPr/>
              <p:nvPr/>
            </p:nvSpPr>
            <p:spPr>
              <a:xfrm>
                <a:off x="2852575" y="1048599"/>
                <a:ext cx="109800" cy="106800"/>
              </a:xfrm>
              <a:prstGeom prst="ellipse">
                <a:avLst/>
              </a:prstGeom>
              <a:solidFill>
                <a:schemeClr val="accen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18" name="Google Shape;2618;p16"/>
            <p:cNvSpPr/>
            <p:nvPr/>
          </p:nvSpPr>
          <p:spPr>
            <a:xfrm>
              <a:off x="3801850" y="1991974"/>
              <a:ext cx="1540200" cy="2120100"/>
            </a:xfrm>
            <a:prstGeom prst="roundRect">
              <a:avLst>
                <a:gd fmla="val 4677" name="adj"/>
              </a:avLst>
            </a:prstGeom>
            <a:solidFill>
              <a:schemeClr val="accen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19" name="Google Shape;2619;p16"/>
          <p:cNvSpPr/>
          <p:nvPr/>
        </p:nvSpPr>
        <p:spPr>
          <a:xfrm>
            <a:off x="2783881" y="3222004"/>
            <a:ext cx="807300" cy="807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0" name="Google Shape;2620;p16"/>
          <p:cNvSpPr/>
          <p:nvPr/>
        </p:nvSpPr>
        <p:spPr>
          <a:xfrm>
            <a:off x="5552819" y="3222011"/>
            <a:ext cx="807300" cy="807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1" name="Google Shape;2621;p16"/>
          <p:cNvSpPr/>
          <p:nvPr/>
        </p:nvSpPr>
        <p:spPr>
          <a:xfrm>
            <a:off x="2783881" y="2071679"/>
            <a:ext cx="807300" cy="807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2" name="Google Shape;2622;p16"/>
          <p:cNvSpPr/>
          <p:nvPr/>
        </p:nvSpPr>
        <p:spPr>
          <a:xfrm>
            <a:off x="5552819" y="2071679"/>
            <a:ext cx="807300" cy="8073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3" name="Google Shape;2623;p16"/>
          <p:cNvSpPr txBox="1"/>
          <p:nvPr>
            <p:ph type="title"/>
          </p:nvPr>
        </p:nvSpPr>
        <p:spPr>
          <a:xfrm>
            <a:off x="617550" y="556400"/>
            <a:ext cx="63255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METHODOLOGY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24" name="Google Shape;2624;p16"/>
          <p:cNvSpPr txBox="1"/>
          <p:nvPr>
            <p:ph idx="4294967295" type="subTitle"/>
          </p:nvPr>
        </p:nvSpPr>
        <p:spPr>
          <a:xfrm flipH="1">
            <a:off x="830400" y="2056535"/>
            <a:ext cx="19533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</a:pPr>
            <a:r>
              <a:rPr b="1" i="0" lang="en" sz="22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RESEARCH</a:t>
            </a:r>
            <a:endParaRPr b="1" i="0" sz="22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625" name="Google Shape;2625;p16"/>
          <p:cNvSpPr txBox="1"/>
          <p:nvPr>
            <p:ph idx="4294967295" type="subTitle"/>
          </p:nvPr>
        </p:nvSpPr>
        <p:spPr>
          <a:xfrm flipH="1">
            <a:off x="830400" y="2427935"/>
            <a:ext cx="19533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Mercury is the smallest planet</a:t>
            </a:r>
            <a:endParaRPr b="0" i="0" sz="16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26" name="Google Shape;2626;p16"/>
          <p:cNvSpPr txBox="1"/>
          <p:nvPr>
            <p:ph idx="4294967295" type="title"/>
          </p:nvPr>
        </p:nvSpPr>
        <p:spPr>
          <a:xfrm flipH="1">
            <a:off x="2832931" y="2250479"/>
            <a:ext cx="7092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000"/>
              <a:t>01</a:t>
            </a:r>
            <a:endParaRPr sz="3000"/>
          </a:p>
        </p:txBody>
      </p:sp>
      <p:sp>
        <p:nvSpPr>
          <p:cNvPr id="2627" name="Google Shape;2627;p16"/>
          <p:cNvSpPr txBox="1"/>
          <p:nvPr>
            <p:ph idx="4294967295" type="subTitle"/>
          </p:nvPr>
        </p:nvSpPr>
        <p:spPr>
          <a:xfrm flipH="1">
            <a:off x="830325" y="3206860"/>
            <a:ext cx="19533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</a:pPr>
            <a:r>
              <a:rPr b="1" i="0" lang="en" sz="22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DATA STUDY</a:t>
            </a:r>
            <a:endParaRPr b="1" i="0" sz="22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628" name="Google Shape;2628;p16"/>
          <p:cNvSpPr txBox="1"/>
          <p:nvPr>
            <p:ph idx="4294967295" type="subTitle"/>
          </p:nvPr>
        </p:nvSpPr>
        <p:spPr>
          <a:xfrm flipH="1">
            <a:off x="830325" y="3578260"/>
            <a:ext cx="19533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Despite being red, Mars is a cold place</a:t>
            </a:r>
            <a:endParaRPr b="0" i="0" sz="16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29" name="Google Shape;2629;p16"/>
          <p:cNvSpPr txBox="1"/>
          <p:nvPr>
            <p:ph idx="4294967295" type="title"/>
          </p:nvPr>
        </p:nvSpPr>
        <p:spPr>
          <a:xfrm flipH="1">
            <a:off x="2832931" y="3400811"/>
            <a:ext cx="7092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000"/>
              <a:t>02</a:t>
            </a:r>
            <a:endParaRPr sz="3000"/>
          </a:p>
        </p:txBody>
      </p:sp>
      <p:sp>
        <p:nvSpPr>
          <p:cNvPr id="2630" name="Google Shape;2630;p16"/>
          <p:cNvSpPr txBox="1"/>
          <p:nvPr>
            <p:ph idx="4294967295" type="title"/>
          </p:nvPr>
        </p:nvSpPr>
        <p:spPr>
          <a:xfrm flipH="1">
            <a:off x="5601869" y="2250479"/>
            <a:ext cx="7092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000"/>
              <a:t>03</a:t>
            </a:r>
            <a:endParaRPr sz="3000"/>
          </a:p>
        </p:txBody>
      </p:sp>
      <p:sp>
        <p:nvSpPr>
          <p:cNvPr id="2631" name="Google Shape;2631;p16"/>
          <p:cNvSpPr txBox="1"/>
          <p:nvPr>
            <p:ph idx="4294967295" type="title"/>
          </p:nvPr>
        </p:nvSpPr>
        <p:spPr>
          <a:xfrm flipH="1">
            <a:off x="5601869" y="3400811"/>
            <a:ext cx="7092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000"/>
              <a:t>04</a:t>
            </a:r>
            <a:endParaRPr sz="3000"/>
          </a:p>
        </p:txBody>
      </p:sp>
      <p:sp>
        <p:nvSpPr>
          <p:cNvPr id="2632" name="Google Shape;2632;p16"/>
          <p:cNvSpPr txBox="1"/>
          <p:nvPr>
            <p:ph idx="4294967295" type="subTitle"/>
          </p:nvPr>
        </p:nvSpPr>
        <p:spPr>
          <a:xfrm flipH="1">
            <a:off x="6360300" y="2056535"/>
            <a:ext cx="19533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</a:pPr>
            <a:r>
              <a:rPr b="1" i="0" lang="en" sz="22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ANALYSIS</a:t>
            </a:r>
            <a:endParaRPr b="1" i="0" sz="22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633" name="Google Shape;2633;p16"/>
          <p:cNvSpPr txBox="1"/>
          <p:nvPr>
            <p:ph idx="4294967295" type="subTitle"/>
          </p:nvPr>
        </p:nvSpPr>
        <p:spPr>
          <a:xfrm flipH="1">
            <a:off x="6360300" y="2427926"/>
            <a:ext cx="19533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Jupiter is the biggest planet of them all</a:t>
            </a:r>
            <a:endParaRPr b="0" i="0" sz="16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34" name="Google Shape;2634;p16"/>
          <p:cNvSpPr txBox="1"/>
          <p:nvPr>
            <p:ph idx="4294967295" type="subTitle"/>
          </p:nvPr>
        </p:nvSpPr>
        <p:spPr>
          <a:xfrm flipH="1">
            <a:off x="6360300" y="3206860"/>
            <a:ext cx="19533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</a:pPr>
            <a:r>
              <a:rPr b="1" i="0" lang="en" sz="22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COMPARISON</a:t>
            </a:r>
            <a:endParaRPr b="1" i="0" sz="22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635" name="Google Shape;2635;p16"/>
          <p:cNvSpPr txBox="1"/>
          <p:nvPr>
            <p:ph idx="4294967295" type="subTitle"/>
          </p:nvPr>
        </p:nvSpPr>
        <p:spPr>
          <a:xfrm flipH="1">
            <a:off x="6360300" y="3578260"/>
            <a:ext cx="19533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Venus has extremely high temperatures</a:t>
            </a:r>
            <a:endParaRPr b="0" i="0" sz="16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36" name="Google Shape;2636;p16"/>
          <p:cNvSpPr/>
          <p:nvPr/>
        </p:nvSpPr>
        <p:spPr>
          <a:xfrm>
            <a:off x="3974369" y="2217634"/>
            <a:ext cx="515400" cy="5154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7" name="Google Shape;2637;p16"/>
          <p:cNvSpPr/>
          <p:nvPr/>
        </p:nvSpPr>
        <p:spPr>
          <a:xfrm>
            <a:off x="4654231" y="2217634"/>
            <a:ext cx="515400" cy="515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8" name="Google Shape;2638;p16"/>
          <p:cNvSpPr/>
          <p:nvPr/>
        </p:nvSpPr>
        <p:spPr>
          <a:xfrm>
            <a:off x="3974369" y="3367966"/>
            <a:ext cx="515400" cy="515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9" name="Google Shape;2639;p16"/>
          <p:cNvSpPr/>
          <p:nvPr/>
        </p:nvSpPr>
        <p:spPr>
          <a:xfrm>
            <a:off x="4654231" y="3367966"/>
            <a:ext cx="515400" cy="5154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40" name="Google Shape;2640;p16"/>
          <p:cNvGrpSpPr/>
          <p:nvPr/>
        </p:nvGrpSpPr>
        <p:grpSpPr>
          <a:xfrm>
            <a:off x="4736126" y="2305250"/>
            <a:ext cx="351610" cy="340168"/>
            <a:chOff x="3270550" y="832575"/>
            <a:chExt cx="499375" cy="483125"/>
          </a:xfrm>
        </p:grpSpPr>
        <p:sp>
          <p:nvSpPr>
            <p:cNvPr id="2641" name="Google Shape;2641;p16"/>
            <p:cNvSpPr/>
            <p:nvPr/>
          </p:nvSpPr>
          <p:spPr>
            <a:xfrm>
              <a:off x="3270550" y="865975"/>
              <a:ext cx="463725" cy="449725"/>
            </a:xfrm>
            <a:custGeom>
              <a:rect b="b" l="l" r="r" t="t"/>
              <a:pathLst>
                <a:path extrusionOk="0" h="17989" w="18549">
                  <a:moveTo>
                    <a:pt x="4823" y="1361"/>
                  </a:moveTo>
                  <a:lnTo>
                    <a:pt x="9177" y="8619"/>
                  </a:lnTo>
                  <a:cubicBezTo>
                    <a:pt x="9237" y="8716"/>
                    <a:pt x="9325" y="8794"/>
                    <a:pt x="9427" y="8843"/>
                  </a:cubicBezTo>
                  <a:lnTo>
                    <a:pt x="17136" y="12345"/>
                  </a:lnTo>
                  <a:cubicBezTo>
                    <a:pt x="15653" y="15102"/>
                    <a:pt x="12779" y="16856"/>
                    <a:pt x="9663" y="16856"/>
                  </a:cubicBezTo>
                  <a:cubicBezTo>
                    <a:pt x="4958" y="16856"/>
                    <a:pt x="1133" y="13031"/>
                    <a:pt x="1133" y="8326"/>
                  </a:cubicBezTo>
                  <a:cubicBezTo>
                    <a:pt x="1133" y="5573"/>
                    <a:pt x="2534" y="2952"/>
                    <a:pt x="4823" y="1361"/>
                  </a:cubicBezTo>
                  <a:close/>
                  <a:moveTo>
                    <a:pt x="5005" y="0"/>
                  </a:moveTo>
                  <a:cubicBezTo>
                    <a:pt x="4907" y="0"/>
                    <a:pt x="4807" y="26"/>
                    <a:pt x="4717" y="80"/>
                  </a:cubicBezTo>
                  <a:cubicBezTo>
                    <a:pt x="3313" y="926"/>
                    <a:pt x="2141" y="2106"/>
                    <a:pt x="1311" y="3516"/>
                  </a:cubicBezTo>
                  <a:cubicBezTo>
                    <a:pt x="453" y="4975"/>
                    <a:pt x="1" y="6636"/>
                    <a:pt x="1" y="8326"/>
                  </a:cubicBezTo>
                  <a:cubicBezTo>
                    <a:pt x="1" y="10896"/>
                    <a:pt x="1009" y="13321"/>
                    <a:pt x="2839" y="15150"/>
                  </a:cubicBezTo>
                  <a:cubicBezTo>
                    <a:pt x="4669" y="16980"/>
                    <a:pt x="7093" y="17989"/>
                    <a:pt x="9663" y="17989"/>
                  </a:cubicBezTo>
                  <a:cubicBezTo>
                    <a:pt x="13410" y="17989"/>
                    <a:pt x="16846" y="15757"/>
                    <a:pt x="18419" y="12306"/>
                  </a:cubicBezTo>
                  <a:cubicBezTo>
                    <a:pt x="18549" y="12022"/>
                    <a:pt x="18422" y="11687"/>
                    <a:pt x="18138" y="11557"/>
                  </a:cubicBezTo>
                  <a:lnTo>
                    <a:pt x="10058" y="7886"/>
                  </a:lnTo>
                  <a:lnTo>
                    <a:pt x="5493" y="277"/>
                  </a:lnTo>
                  <a:cubicBezTo>
                    <a:pt x="5387" y="99"/>
                    <a:pt x="5198" y="0"/>
                    <a:pt x="50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Google Shape;2642;p16"/>
            <p:cNvSpPr/>
            <p:nvPr/>
          </p:nvSpPr>
          <p:spPr>
            <a:xfrm>
              <a:off x="3562600" y="876075"/>
              <a:ext cx="207325" cy="241775"/>
            </a:xfrm>
            <a:custGeom>
              <a:rect b="b" l="l" r="r" t="t"/>
              <a:pathLst>
                <a:path extrusionOk="0" h="9671" w="8293">
                  <a:moveTo>
                    <a:pt x="4204" y="1437"/>
                  </a:moveTo>
                  <a:cubicBezTo>
                    <a:pt x="5680" y="2826"/>
                    <a:pt x="6517" y="4764"/>
                    <a:pt x="6511" y="6790"/>
                  </a:cubicBezTo>
                  <a:cubicBezTo>
                    <a:pt x="6511" y="7300"/>
                    <a:pt x="6459" y="7811"/>
                    <a:pt x="6354" y="8309"/>
                  </a:cubicBezTo>
                  <a:lnTo>
                    <a:pt x="1468" y="6090"/>
                  </a:lnTo>
                  <a:lnTo>
                    <a:pt x="4204" y="1437"/>
                  </a:lnTo>
                  <a:close/>
                  <a:moveTo>
                    <a:pt x="4060" y="1"/>
                  </a:moveTo>
                  <a:cubicBezTo>
                    <a:pt x="3867" y="1"/>
                    <a:pt x="3677" y="99"/>
                    <a:pt x="3570" y="280"/>
                  </a:cubicBezTo>
                  <a:lnTo>
                    <a:pt x="173" y="6056"/>
                  </a:lnTo>
                  <a:cubicBezTo>
                    <a:pt x="1" y="6346"/>
                    <a:pt x="119" y="6721"/>
                    <a:pt x="427" y="6860"/>
                  </a:cubicBezTo>
                  <a:lnTo>
                    <a:pt x="6499" y="9622"/>
                  </a:lnTo>
                  <a:cubicBezTo>
                    <a:pt x="6574" y="9656"/>
                    <a:pt x="6653" y="9671"/>
                    <a:pt x="6734" y="9671"/>
                  </a:cubicBezTo>
                  <a:cubicBezTo>
                    <a:pt x="6982" y="9671"/>
                    <a:pt x="7202" y="9508"/>
                    <a:pt x="7275" y="9269"/>
                  </a:cubicBezTo>
                  <a:cubicBezTo>
                    <a:pt x="8292" y="5921"/>
                    <a:pt x="7157" y="2291"/>
                    <a:pt x="4409" y="123"/>
                  </a:cubicBezTo>
                  <a:cubicBezTo>
                    <a:pt x="4305" y="40"/>
                    <a:pt x="4182" y="1"/>
                    <a:pt x="4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p16"/>
            <p:cNvSpPr/>
            <p:nvPr/>
          </p:nvSpPr>
          <p:spPr>
            <a:xfrm>
              <a:off x="3443500" y="832575"/>
              <a:ext cx="187300" cy="173625"/>
            </a:xfrm>
            <a:custGeom>
              <a:rect b="b" l="l" r="r" t="t"/>
              <a:pathLst>
                <a:path extrusionOk="0" h="6945" w="7492">
                  <a:moveTo>
                    <a:pt x="3877" y="1133"/>
                  </a:moveTo>
                  <a:cubicBezTo>
                    <a:pt x="4588" y="1133"/>
                    <a:pt x="5300" y="1235"/>
                    <a:pt x="5991" y="1440"/>
                  </a:cubicBezTo>
                  <a:lnTo>
                    <a:pt x="3735" y="5269"/>
                  </a:lnTo>
                  <a:lnTo>
                    <a:pt x="1492" y="1528"/>
                  </a:lnTo>
                  <a:cubicBezTo>
                    <a:pt x="2264" y="1265"/>
                    <a:pt x="3070" y="1133"/>
                    <a:pt x="3877" y="1133"/>
                  </a:cubicBezTo>
                  <a:close/>
                  <a:moveTo>
                    <a:pt x="3877" y="0"/>
                  </a:moveTo>
                  <a:cubicBezTo>
                    <a:pt x="2702" y="0"/>
                    <a:pt x="1528" y="243"/>
                    <a:pt x="432" y="728"/>
                  </a:cubicBezTo>
                  <a:cubicBezTo>
                    <a:pt x="121" y="867"/>
                    <a:pt x="0" y="1244"/>
                    <a:pt x="175" y="1537"/>
                  </a:cubicBezTo>
                  <a:lnTo>
                    <a:pt x="3255" y="6670"/>
                  </a:lnTo>
                  <a:cubicBezTo>
                    <a:pt x="3358" y="6839"/>
                    <a:pt x="3542" y="6945"/>
                    <a:pt x="3741" y="6945"/>
                  </a:cubicBezTo>
                  <a:lnTo>
                    <a:pt x="3744" y="6945"/>
                  </a:lnTo>
                  <a:cubicBezTo>
                    <a:pt x="3943" y="6945"/>
                    <a:pt x="4128" y="6839"/>
                    <a:pt x="4230" y="6667"/>
                  </a:cubicBezTo>
                  <a:lnTo>
                    <a:pt x="7313" y="1419"/>
                  </a:lnTo>
                  <a:cubicBezTo>
                    <a:pt x="7491" y="1120"/>
                    <a:pt x="7358" y="737"/>
                    <a:pt x="7038" y="607"/>
                  </a:cubicBezTo>
                  <a:cubicBezTo>
                    <a:pt x="6023" y="202"/>
                    <a:pt x="4950" y="0"/>
                    <a:pt x="3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44" name="Google Shape;2644;p16"/>
          <p:cNvGrpSpPr/>
          <p:nvPr/>
        </p:nvGrpSpPr>
        <p:grpSpPr>
          <a:xfrm>
            <a:off x="4054259" y="2305259"/>
            <a:ext cx="355641" cy="340151"/>
            <a:chOff x="5049750" y="832600"/>
            <a:chExt cx="505100" cy="483100"/>
          </a:xfrm>
        </p:grpSpPr>
        <p:sp>
          <p:nvSpPr>
            <p:cNvPr id="2645" name="Google Shape;2645;p16"/>
            <p:cNvSpPr/>
            <p:nvPr/>
          </p:nvSpPr>
          <p:spPr>
            <a:xfrm>
              <a:off x="5049750" y="832600"/>
              <a:ext cx="505100" cy="483100"/>
            </a:xfrm>
            <a:custGeom>
              <a:rect b="b" l="l" r="r" t="t"/>
              <a:pathLst>
                <a:path extrusionOk="0" h="19324" w="20204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p16"/>
            <p:cNvSpPr/>
            <p:nvPr/>
          </p:nvSpPr>
          <p:spPr>
            <a:xfrm>
              <a:off x="5216725" y="889175"/>
              <a:ext cx="276000" cy="254400"/>
            </a:xfrm>
            <a:custGeom>
              <a:rect b="b" l="l" r="r" t="t"/>
              <a:pathLst>
                <a:path extrusionOk="0" h="10176" w="11040">
                  <a:moveTo>
                    <a:pt x="5456" y="1133"/>
                  </a:moveTo>
                  <a:cubicBezTo>
                    <a:pt x="6487" y="1133"/>
                    <a:pt x="7500" y="1535"/>
                    <a:pt x="8259" y="2293"/>
                  </a:cubicBezTo>
                  <a:cubicBezTo>
                    <a:pt x="9802" y="3839"/>
                    <a:pt x="9802" y="6348"/>
                    <a:pt x="8259" y="7897"/>
                  </a:cubicBezTo>
                  <a:cubicBezTo>
                    <a:pt x="7501" y="8653"/>
                    <a:pt x="6489" y="9055"/>
                    <a:pt x="5460" y="9055"/>
                  </a:cubicBezTo>
                  <a:cubicBezTo>
                    <a:pt x="4948" y="9055"/>
                    <a:pt x="4433" y="8956"/>
                    <a:pt x="3941" y="8751"/>
                  </a:cubicBezTo>
                  <a:cubicBezTo>
                    <a:pt x="2462" y="8138"/>
                    <a:pt x="1499" y="6695"/>
                    <a:pt x="1499" y="5095"/>
                  </a:cubicBezTo>
                  <a:cubicBezTo>
                    <a:pt x="1499" y="3491"/>
                    <a:pt x="2462" y="2048"/>
                    <a:pt x="3941" y="1435"/>
                  </a:cubicBezTo>
                  <a:cubicBezTo>
                    <a:pt x="4431" y="1232"/>
                    <a:pt x="4946" y="1133"/>
                    <a:pt x="5456" y="1133"/>
                  </a:cubicBezTo>
                  <a:close/>
                  <a:moveTo>
                    <a:pt x="5468" y="1"/>
                  </a:moveTo>
                  <a:cubicBezTo>
                    <a:pt x="5465" y="1"/>
                    <a:pt x="5461" y="1"/>
                    <a:pt x="5457" y="1"/>
                  </a:cubicBezTo>
                  <a:cubicBezTo>
                    <a:pt x="3029" y="4"/>
                    <a:pt x="943" y="1719"/>
                    <a:pt x="472" y="4098"/>
                  </a:cubicBezTo>
                  <a:cubicBezTo>
                    <a:pt x="1" y="6481"/>
                    <a:pt x="1275" y="8860"/>
                    <a:pt x="3519" y="9787"/>
                  </a:cubicBezTo>
                  <a:cubicBezTo>
                    <a:pt x="4151" y="10049"/>
                    <a:pt x="4811" y="10175"/>
                    <a:pt x="5463" y="10175"/>
                  </a:cubicBezTo>
                  <a:cubicBezTo>
                    <a:pt x="7120" y="10175"/>
                    <a:pt x="8725" y="9362"/>
                    <a:pt x="9693" y="7912"/>
                  </a:cubicBezTo>
                  <a:cubicBezTo>
                    <a:pt x="11040" y="5895"/>
                    <a:pt x="10774" y="3207"/>
                    <a:pt x="9059" y="1492"/>
                  </a:cubicBezTo>
                  <a:cubicBezTo>
                    <a:pt x="8108" y="535"/>
                    <a:pt x="6814" y="1"/>
                    <a:pt x="54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47" name="Google Shape;2647;p16"/>
          <p:cNvGrpSpPr/>
          <p:nvPr/>
        </p:nvGrpSpPr>
        <p:grpSpPr>
          <a:xfrm>
            <a:off x="4741840" y="3455572"/>
            <a:ext cx="340168" cy="340186"/>
            <a:chOff x="1487200" y="2021475"/>
            <a:chExt cx="483125" cy="483150"/>
          </a:xfrm>
        </p:grpSpPr>
        <p:sp>
          <p:nvSpPr>
            <p:cNvPr id="2648" name="Google Shape;2648;p16"/>
            <p:cNvSpPr/>
            <p:nvPr/>
          </p:nvSpPr>
          <p:spPr>
            <a:xfrm>
              <a:off x="1487200" y="2021475"/>
              <a:ext cx="483125" cy="483150"/>
            </a:xfrm>
            <a:custGeom>
              <a:rect b="b" l="l" r="r" t="t"/>
              <a:pathLst>
                <a:path extrusionOk="0" h="19326" w="19325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p16"/>
            <p:cNvSpPr/>
            <p:nvPr/>
          </p:nvSpPr>
          <p:spPr>
            <a:xfrm>
              <a:off x="1573100" y="2078100"/>
              <a:ext cx="84875" cy="284000"/>
            </a:xfrm>
            <a:custGeom>
              <a:rect b="b" l="l" r="r" t="t"/>
              <a:pathLst>
                <a:path extrusionOk="0" h="11360" w="3395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p16"/>
            <p:cNvSpPr/>
            <p:nvPr/>
          </p:nvSpPr>
          <p:spPr>
            <a:xfrm>
              <a:off x="1686325" y="2078100"/>
              <a:ext cx="84875" cy="284000"/>
            </a:xfrm>
            <a:custGeom>
              <a:rect b="b" l="l" r="r" t="t"/>
              <a:pathLst>
                <a:path extrusionOk="0" h="11360" w="3395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1" name="Google Shape;2651;p16"/>
            <p:cNvSpPr/>
            <p:nvPr/>
          </p:nvSpPr>
          <p:spPr>
            <a:xfrm>
              <a:off x="1799550" y="2078100"/>
              <a:ext cx="84875" cy="284000"/>
            </a:xfrm>
            <a:custGeom>
              <a:rect b="b" l="l" r="r" t="t"/>
              <a:pathLst>
                <a:path extrusionOk="0" h="11360" w="3395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52" name="Google Shape;2652;p16"/>
          <p:cNvSpPr/>
          <p:nvPr/>
        </p:nvSpPr>
        <p:spPr>
          <a:xfrm>
            <a:off x="4066852" y="3467322"/>
            <a:ext cx="330434" cy="316687"/>
          </a:xfrm>
          <a:custGeom>
            <a:rect b="b" l="l" r="r" t="t"/>
            <a:pathLst>
              <a:path extrusionOk="0" h="17991" w="18772">
                <a:moveTo>
                  <a:pt x="17492" y="6197"/>
                </a:moveTo>
                <a:lnTo>
                  <a:pt x="17217" y="8063"/>
                </a:lnTo>
                <a:lnTo>
                  <a:pt x="15626" y="6472"/>
                </a:lnTo>
                <a:lnTo>
                  <a:pt x="17492" y="6197"/>
                </a:lnTo>
                <a:close/>
                <a:moveTo>
                  <a:pt x="6055" y="9391"/>
                </a:moveTo>
                <a:lnTo>
                  <a:pt x="6055" y="16858"/>
                </a:lnTo>
                <a:lnTo>
                  <a:pt x="1133" y="16858"/>
                </a:lnTo>
                <a:lnTo>
                  <a:pt x="1133" y="13332"/>
                </a:lnTo>
                <a:lnTo>
                  <a:pt x="6055" y="9391"/>
                </a:lnTo>
                <a:close/>
                <a:moveTo>
                  <a:pt x="7187" y="9141"/>
                </a:moveTo>
                <a:lnTo>
                  <a:pt x="11903" y="11568"/>
                </a:lnTo>
                <a:lnTo>
                  <a:pt x="11903" y="16858"/>
                </a:lnTo>
                <a:lnTo>
                  <a:pt x="7187" y="16858"/>
                </a:lnTo>
                <a:lnTo>
                  <a:pt x="7187" y="9141"/>
                </a:lnTo>
                <a:close/>
                <a:moveTo>
                  <a:pt x="565" y="1"/>
                </a:moveTo>
                <a:cubicBezTo>
                  <a:pt x="254" y="1"/>
                  <a:pt x="1" y="255"/>
                  <a:pt x="1" y="569"/>
                </a:cubicBezTo>
                <a:lnTo>
                  <a:pt x="1" y="17423"/>
                </a:lnTo>
                <a:cubicBezTo>
                  <a:pt x="1" y="17737"/>
                  <a:pt x="254" y="17991"/>
                  <a:pt x="565" y="17991"/>
                </a:cubicBezTo>
                <a:lnTo>
                  <a:pt x="18141" y="17991"/>
                </a:lnTo>
                <a:cubicBezTo>
                  <a:pt x="18455" y="17991"/>
                  <a:pt x="18706" y="17737"/>
                  <a:pt x="18706" y="17423"/>
                </a:cubicBezTo>
                <a:cubicBezTo>
                  <a:pt x="18706" y="17112"/>
                  <a:pt x="18455" y="16858"/>
                  <a:pt x="18141" y="16858"/>
                </a:cubicBezTo>
                <a:lnTo>
                  <a:pt x="13033" y="16858"/>
                </a:lnTo>
                <a:lnTo>
                  <a:pt x="13033" y="11457"/>
                </a:lnTo>
                <a:lnTo>
                  <a:pt x="16022" y="8467"/>
                </a:lnTo>
                <a:lnTo>
                  <a:pt x="17214" y="9660"/>
                </a:lnTo>
                <a:cubicBezTo>
                  <a:pt x="17329" y="9774"/>
                  <a:pt x="17471" y="9826"/>
                  <a:pt x="17611" y="9826"/>
                </a:cubicBezTo>
                <a:cubicBezTo>
                  <a:pt x="17874" y="9826"/>
                  <a:pt x="18129" y="9643"/>
                  <a:pt x="18175" y="9343"/>
                </a:cubicBezTo>
                <a:lnTo>
                  <a:pt x="18721" y="5608"/>
                </a:lnTo>
                <a:cubicBezTo>
                  <a:pt x="18771" y="5262"/>
                  <a:pt x="18501" y="4962"/>
                  <a:pt x="18164" y="4962"/>
                </a:cubicBezTo>
                <a:cubicBezTo>
                  <a:pt x="18137" y="4962"/>
                  <a:pt x="18109" y="4964"/>
                  <a:pt x="18081" y="4968"/>
                </a:cubicBezTo>
                <a:lnTo>
                  <a:pt x="14346" y="5514"/>
                </a:lnTo>
                <a:cubicBezTo>
                  <a:pt x="13887" y="5584"/>
                  <a:pt x="13700" y="6145"/>
                  <a:pt x="14029" y="6475"/>
                </a:cubicBezTo>
                <a:lnTo>
                  <a:pt x="15222" y="7667"/>
                </a:lnTo>
                <a:lnTo>
                  <a:pt x="12359" y="10530"/>
                </a:lnTo>
                <a:lnTo>
                  <a:pt x="6879" y="7710"/>
                </a:lnTo>
                <a:cubicBezTo>
                  <a:pt x="6867" y="7703"/>
                  <a:pt x="6855" y="7697"/>
                  <a:pt x="6846" y="7694"/>
                </a:cubicBezTo>
                <a:lnTo>
                  <a:pt x="6831" y="7688"/>
                </a:lnTo>
                <a:lnTo>
                  <a:pt x="6794" y="7673"/>
                </a:lnTo>
                <a:lnTo>
                  <a:pt x="6776" y="7670"/>
                </a:lnTo>
                <a:cubicBezTo>
                  <a:pt x="6767" y="7667"/>
                  <a:pt x="6755" y="7664"/>
                  <a:pt x="6743" y="7661"/>
                </a:cubicBezTo>
                <a:lnTo>
                  <a:pt x="6728" y="7658"/>
                </a:lnTo>
                <a:cubicBezTo>
                  <a:pt x="6713" y="7655"/>
                  <a:pt x="6695" y="7652"/>
                  <a:pt x="6680" y="7649"/>
                </a:cubicBezTo>
                <a:lnTo>
                  <a:pt x="6553" y="7649"/>
                </a:lnTo>
                <a:cubicBezTo>
                  <a:pt x="6541" y="7649"/>
                  <a:pt x="6526" y="7655"/>
                  <a:pt x="6514" y="7655"/>
                </a:cubicBezTo>
                <a:lnTo>
                  <a:pt x="6495" y="7661"/>
                </a:lnTo>
                <a:cubicBezTo>
                  <a:pt x="6483" y="7661"/>
                  <a:pt x="6474" y="7664"/>
                  <a:pt x="6465" y="7667"/>
                </a:cubicBezTo>
                <a:lnTo>
                  <a:pt x="6447" y="7673"/>
                </a:lnTo>
                <a:cubicBezTo>
                  <a:pt x="6432" y="7679"/>
                  <a:pt x="6417" y="7682"/>
                  <a:pt x="6405" y="7688"/>
                </a:cubicBezTo>
                <a:lnTo>
                  <a:pt x="6387" y="7697"/>
                </a:lnTo>
                <a:lnTo>
                  <a:pt x="6360" y="7710"/>
                </a:lnTo>
                <a:lnTo>
                  <a:pt x="6341" y="7719"/>
                </a:lnTo>
                <a:cubicBezTo>
                  <a:pt x="6332" y="7725"/>
                  <a:pt x="6323" y="7731"/>
                  <a:pt x="6314" y="7737"/>
                </a:cubicBezTo>
                <a:lnTo>
                  <a:pt x="6299" y="7746"/>
                </a:lnTo>
                <a:cubicBezTo>
                  <a:pt x="6287" y="7752"/>
                  <a:pt x="6275" y="7761"/>
                  <a:pt x="6266" y="7770"/>
                </a:cubicBezTo>
                <a:lnTo>
                  <a:pt x="6260" y="7776"/>
                </a:lnTo>
                <a:lnTo>
                  <a:pt x="1133" y="11879"/>
                </a:lnTo>
                <a:lnTo>
                  <a:pt x="1133" y="569"/>
                </a:lnTo>
                <a:cubicBezTo>
                  <a:pt x="1133" y="255"/>
                  <a:pt x="879" y="1"/>
                  <a:pt x="56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53" name="Google Shape;2653;p16"/>
          <p:cNvGrpSpPr/>
          <p:nvPr/>
        </p:nvGrpSpPr>
        <p:grpSpPr>
          <a:xfrm>
            <a:off x="7201483" y="638664"/>
            <a:ext cx="554700" cy="554700"/>
            <a:chOff x="7201483" y="638664"/>
            <a:chExt cx="554700" cy="554700"/>
          </a:xfrm>
        </p:grpSpPr>
        <p:grpSp>
          <p:nvGrpSpPr>
            <p:cNvPr id="2654" name="Google Shape;2654;p16"/>
            <p:cNvGrpSpPr/>
            <p:nvPr/>
          </p:nvGrpSpPr>
          <p:grpSpPr>
            <a:xfrm>
              <a:off x="7201483" y="638664"/>
              <a:ext cx="554700" cy="554700"/>
              <a:chOff x="-388475" y="881425"/>
              <a:chExt cx="554700" cy="554700"/>
            </a:xfrm>
          </p:grpSpPr>
          <p:sp>
            <p:nvSpPr>
              <p:cNvPr id="2655" name="Google Shape;2655;p16"/>
              <p:cNvSpPr/>
              <p:nvPr/>
            </p:nvSpPr>
            <p:spPr>
              <a:xfrm>
                <a:off x="-312275" y="881425"/>
                <a:ext cx="478500" cy="478500"/>
              </a:xfrm>
              <a:prstGeom prst="wedgeRectCallout">
                <a:avLst>
                  <a:gd fmla="val -20833" name="adj1"/>
                  <a:gd fmla="val 62500" name="adj2"/>
                </a:avLst>
              </a:pr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6" name="Google Shape;2656;p16"/>
              <p:cNvSpPr/>
              <p:nvPr/>
            </p:nvSpPr>
            <p:spPr>
              <a:xfrm>
                <a:off x="-388475" y="957625"/>
                <a:ext cx="478500" cy="478500"/>
              </a:xfrm>
              <a:prstGeom prst="wedgeRectCallout">
                <a:avLst>
                  <a:gd fmla="val -20833" name="adj1"/>
                  <a:gd fmla="val 62500" name="adj2"/>
                </a:avLst>
              </a:pr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57" name="Google Shape;2657;p16"/>
            <p:cNvGrpSpPr/>
            <p:nvPr/>
          </p:nvGrpSpPr>
          <p:grpSpPr>
            <a:xfrm>
              <a:off x="7271347" y="782952"/>
              <a:ext cx="340186" cy="340168"/>
              <a:chOff x="5053900" y="3804850"/>
              <a:chExt cx="483150" cy="483125"/>
            </a:xfrm>
          </p:grpSpPr>
          <p:sp>
            <p:nvSpPr>
              <p:cNvPr id="2658" name="Google Shape;2658;p16"/>
              <p:cNvSpPr/>
              <p:nvPr/>
            </p:nvSpPr>
            <p:spPr>
              <a:xfrm>
                <a:off x="5053900" y="3804850"/>
                <a:ext cx="483150" cy="483125"/>
              </a:xfrm>
              <a:custGeom>
                <a:rect b="b" l="l" r="r" t="t"/>
                <a:pathLst>
                  <a:path extrusionOk="0" h="19325" w="19326">
                    <a:moveTo>
                      <a:pt x="9663" y="1132"/>
                    </a:moveTo>
                    <a:cubicBezTo>
                      <a:pt x="14367" y="1132"/>
                      <a:pt x="18193" y="4958"/>
                      <a:pt x="18193" y="9662"/>
                    </a:cubicBezTo>
                    <a:cubicBezTo>
                      <a:pt x="18193" y="14367"/>
                      <a:pt x="14367" y="18192"/>
                      <a:pt x="9663" y="18192"/>
                    </a:cubicBezTo>
                    <a:cubicBezTo>
                      <a:pt x="4959" y="18192"/>
                      <a:pt x="1133" y="14367"/>
                      <a:pt x="1133" y="9662"/>
                    </a:cubicBezTo>
                    <a:cubicBezTo>
                      <a:pt x="1133" y="4958"/>
                      <a:pt x="4959" y="1132"/>
                      <a:pt x="9663" y="1132"/>
                    </a:cubicBezTo>
                    <a:close/>
                    <a:moveTo>
                      <a:pt x="9663" y="0"/>
                    </a:moveTo>
                    <a:cubicBezTo>
                      <a:pt x="7094" y="0"/>
                      <a:pt x="4669" y="1009"/>
                      <a:pt x="2839" y="2838"/>
                    </a:cubicBezTo>
                    <a:cubicBezTo>
                      <a:pt x="1009" y="4668"/>
                      <a:pt x="1" y="7093"/>
                      <a:pt x="1" y="9662"/>
                    </a:cubicBezTo>
                    <a:cubicBezTo>
                      <a:pt x="1" y="12232"/>
                      <a:pt x="1009" y="14657"/>
                      <a:pt x="2839" y="16486"/>
                    </a:cubicBezTo>
                    <a:cubicBezTo>
                      <a:pt x="4669" y="18316"/>
                      <a:pt x="7094" y="19325"/>
                      <a:pt x="9663" y="19325"/>
                    </a:cubicBezTo>
                    <a:cubicBezTo>
                      <a:pt x="12233" y="19325"/>
                      <a:pt x="14657" y="18316"/>
                      <a:pt x="16487" y="16486"/>
                    </a:cubicBezTo>
                    <a:cubicBezTo>
                      <a:pt x="18317" y="14657"/>
                      <a:pt x="19325" y="12232"/>
                      <a:pt x="19325" y="9662"/>
                    </a:cubicBezTo>
                    <a:cubicBezTo>
                      <a:pt x="19325" y="7093"/>
                      <a:pt x="18317" y="4668"/>
                      <a:pt x="16487" y="2838"/>
                    </a:cubicBezTo>
                    <a:cubicBezTo>
                      <a:pt x="14657" y="1009"/>
                      <a:pt x="12233" y="0"/>
                      <a:pt x="96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9" name="Google Shape;2659;p16"/>
              <p:cNvSpPr/>
              <p:nvPr/>
            </p:nvSpPr>
            <p:spPr>
              <a:xfrm>
                <a:off x="5168125" y="3947300"/>
                <a:ext cx="88275" cy="85000"/>
              </a:xfrm>
              <a:custGeom>
                <a:rect b="b" l="l" r="r" t="t"/>
                <a:pathLst>
                  <a:path extrusionOk="0" h="3400" w="3531">
                    <a:moveTo>
                      <a:pt x="1697" y="1135"/>
                    </a:moveTo>
                    <a:cubicBezTo>
                      <a:pt x="2202" y="1135"/>
                      <a:pt x="2455" y="1742"/>
                      <a:pt x="2099" y="2101"/>
                    </a:cubicBezTo>
                    <a:cubicBezTo>
                      <a:pt x="1983" y="2216"/>
                      <a:pt x="1841" y="2268"/>
                      <a:pt x="1702" y="2268"/>
                    </a:cubicBezTo>
                    <a:cubicBezTo>
                      <a:pt x="1411" y="2268"/>
                      <a:pt x="1133" y="2041"/>
                      <a:pt x="1133" y="1700"/>
                    </a:cubicBezTo>
                    <a:cubicBezTo>
                      <a:pt x="1133" y="1386"/>
                      <a:pt x="1383" y="1135"/>
                      <a:pt x="1697" y="1135"/>
                    </a:cubicBezTo>
                    <a:close/>
                    <a:moveTo>
                      <a:pt x="1697" y="0"/>
                    </a:moveTo>
                    <a:cubicBezTo>
                      <a:pt x="1479" y="0"/>
                      <a:pt x="1258" y="43"/>
                      <a:pt x="1048" y="130"/>
                    </a:cubicBezTo>
                    <a:cubicBezTo>
                      <a:pt x="414" y="392"/>
                      <a:pt x="0" y="1011"/>
                      <a:pt x="0" y="1700"/>
                    </a:cubicBezTo>
                    <a:cubicBezTo>
                      <a:pt x="0" y="2639"/>
                      <a:pt x="758" y="3397"/>
                      <a:pt x="1697" y="3400"/>
                    </a:cubicBezTo>
                    <a:cubicBezTo>
                      <a:pt x="2386" y="3400"/>
                      <a:pt x="3005" y="2983"/>
                      <a:pt x="3267" y="2349"/>
                    </a:cubicBezTo>
                    <a:cubicBezTo>
                      <a:pt x="3530" y="1715"/>
                      <a:pt x="3385" y="984"/>
                      <a:pt x="2899" y="498"/>
                    </a:cubicBezTo>
                    <a:cubicBezTo>
                      <a:pt x="2574" y="173"/>
                      <a:pt x="2139" y="0"/>
                      <a:pt x="1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0" name="Google Shape;2660;p16"/>
              <p:cNvSpPr/>
              <p:nvPr/>
            </p:nvSpPr>
            <p:spPr>
              <a:xfrm>
                <a:off x="5334575" y="3947350"/>
                <a:ext cx="88325" cy="84950"/>
              </a:xfrm>
              <a:custGeom>
                <a:rect b="b" l="l" r="r" t="t"/>
                <a:pathLst>
                  <a:path extrusionOk="0" h="3398" w="3533">
                    <a:moveTo>
                      <a:pt x="1829" y="1130"/>
                    </a:moveTo>
                    <a:cubicBezTo>
                      <a:pt x="2121" y="1130"/>
                      <a:pt x="2401" y="1356"/>
                      <a:pt x="2401" y="1698"/>
                    </a:cubicBezTo>
                    <a:cubicBezTo>
                      <a:pt x="2401" y="2012"/>
                      <a:pt x="2147" y="2265"/>
                      <a:pt x="1833" y="2265"/>
                    </a:cubicBezTo>
                    <a:cubicBezTo>
                      <a:pt x="1329" y="2265"/>
                      <a:pt x="1075" y="1656"/>
                      <a:pt x="1431" y="1296"/>
                    </a:cubicBezTo>
                    <a:cubicBezTo>
                      <a:pt x="1547" y="1181"/>
                      <a:pt x="1690" y="1130"/>
                      <a:pt x="1829" y="1130"/>
                    </a:cubicBezTo>
                    <a:close/>
                    <a:moveTo>
                      <a:pt x="1833" y="1"/>
                    </a:moveTo>
                    <a:cubicBezTo>
                      <a:pt x="1145" y="1"/>
                      <a:pt x="526" y="415"/>
                      <a:pt x="263" y="1049"/>
                    </a:cubicBezTo>
                    <a:cubicBezTo>
                      <a:pt x="0" y="1683"/>
                      <a:pt x="145" y="2413"/>
                      <a:pt x="631" y="2900"/>
                    </a:cubicBezTo>
                    <a:cubicBezTo>
                      <a:pt x="956" y="3225"/>
                      <a:pt x="1391" y="3397"/>
                      <a:pt x="1833" y="3397"/>
                    </a:cubicBezTo>
                    <a:cubicBezTo>
                      <a:pt x="2052" y="3397"/>
                      <a:pt x="2272" y="3355"/>
                      <a:pt x="2482" y="3268"/>
                    </a:cubicBezTo>
                    <a:cubicBezTo>
                      <a:pt x="3116" y="3005"/>
                      <a:pt x="3533" y="2386"/>
                      <a:pt x="3533" y="1698"/>
                    </a:cubicBezTo>
                    <a:cubicBezTo>
                      <a:pt x="3530" y="759"/>
                      <a:pt x="2772" y="1"/>
                      <a:pt x="18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1" name="Google Shape;2661;p16"/>
              <p:cNvSpPr/>
              <p:nvPr/>
            </p:nvSpPr>
            <p:spPr>
              <a:xfrm>
                <a:off x="5170150" y="4060600"/>
                <a:ext cx="250650" cy="113225"/>
              </a:xfrm>
              <a:custGeom>
                <a:rect b="b" l="l" r="r" t="t"/>
                <a:pathLst>
                  <a:path extrusionOk="0" h="4529" w="10026">
                    <a:moveTo>
                      <a:pt x="5006" y="0"/>
                    </a:moveTo>
                    <a:cubicBezTo>
                      <a:pt x="2684" y="0"/>
                      <a:pt x="659" y="1572"/>
                      <a:pt x="79" y="3820"/>
                    </a:cubicBezTo>
                    <a:cubicBezTo>
                      <a:pt x="1" y="4125"/>
                      <a:pt x="182" y="4433"/>
                      <a:pt x="487" y="4511"/>
                    </a:cubicBezTo>
                    <a:cubicBezTo>
                      <a:pt x="533" y="4523"/>
                      <a:pt x="580" y="4528"/>
                      <a:pt x="625" y="4528"/>
                    </a:cubicBezTo>
                    <a:cubicBezTo>
                      <a:pt x="878" y="4528"/>
                      <a:pt x="1109" y="4359"/>
                      <a:pt x="1175" y="4103"/>
                    </a:cubicBezTo>
                    <a:cubicBezTo>
                      <a:pt x="1625" y="2352"/>
                      <a:pt x="3205" y="1126"/>
                      <a:pt x="5013" y="1126"/>
                    </a:cubicBezTo>
                    <a:cubicBezTo>
                      <a:pt x="6822" y="1126"/>
                      <a:pt x="8401" y="2352"/>
                      <a:pt x="8851" y="4103"/>
                    </a:cubicBezTo>
                    <a:cubicBezTo>
                      <a:pt x="8917" y="4359"/>
                      <a:pt x="9148" y="4528"/>
                      <a:pt x="9401" y="4528"/>
                    </a:cubicBezTo>
                    <a:cubicBezTo>
                      <a:pt x="9447" y="4528"/>
                      <a:pt x="9493" y="4523"/>
                      <a:pt x="9539" y="4511"/>
                    </a:cubicBezTo>
                    <a:cubicBezTo>
                      <a:pt x="9844" y="4433"/>
                      <a:pt x="10025" y="4125"/>
                      <a:pt x="9947" y="3820"/>
                    </a:cubicBezTo>
                    <a:cubicBezTo>
                      <a:pt x="9368" y="1572"/>
                      <a:pt x="7342" y="0"/>
                      <a:pt x="5020" y="0"/>
                    </a:cubicBezTo>
                    <a:cubicBezTo>
                      <a:pt x="5018" y="0"/>
                      <a:pt x="5015" y="0"/>
                      <a:pt x="5013" y="0"/>
                    </a:cubicBezTo>
                    <a:cubicBezTo>
                      <a:pt x="5011" y="0"/>
                      <a:pt x="5009" y="0"/>
                      <a:pt x="50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6" name="Google Shape;2666;p17"/>
          <p:cNvGrpSpPr/>
          <p:nvPr/>
        </p:nvGrpSpPr>
        <p:grpSpPr>
          <a:xfrm>
            <a:off x="4999120" y="804100"/>
            <a:ext cx="2848800" cy="3797400"/>
            <a:chOff x="5008658" y="798324"/>
            <a:chExt cx="2848800" cy="3797400"/>
          </a:xfrm>
        </p:grpSpPr>
        <p:sp>
          <p:nvSpPr>
            <p:cNvPr id="2667" name="Google Shape;2667;p17"/>
            <p:cNvSpPr/>
            <p:nvPr/>
          </p:nvSpPr>
          <p:spPr>
            <a:xfrm>
              <a:off x="5008658" y="798324"/>
              <a:ext cx="2848800" cy="3797400"/>
            </a:xfrm>
            <a:prstGeom prst="roundRect">
              <a:avLst>
                <a:gd fmla="val 4677" name="adj"/>
              </a:avLst>
            </a:pr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p17"/>
            <p:cNvSpPr/>
            <p:nvPr/>
          </p:nvSpPr>
          <p:spPr>
            <a:xfrm>
              <a:off x="6197839" y="4394567"/>
              <a:ext cx="470400" cy="97200"/>
            </a:xfrm>
            <a:prstGeom prst="roundRect">
              <a:avLst>
                <a:gd fmla="val 4677" name="adj"/>
              </a:avLst>
            </a:pr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69" name="Google Shape;2669;p17"/>
            <p:cNvGrpSpPr/>
            <p:nvPr/>
          </p:nvGrpSpPr>
          <p:grpSpPr>
            <a:xfrm>
              <a:off x="6332623" y="902325"/>
              <a:ext cx="201013" cy="97015"/>
              <a:chOff x="1293795" y="212976"/>
              <a:chExt cx="264178" cy="127500"/>
            </a:xfrm>
          </p:grpSpPr>
          <p:sp>
            <p:nvSpPr>
              <p:cNvPr id="2670" name="Google Shape;2670;p17"/>
              <p:cNvSpPr/>
              <p:nvPr/>
            </p:nvSpPr>
            <p:spPr>
              <a:xfrm>
                <a:off x="1293795" y="212976"/>
                <a:ext cx="131100" cy="127500"/>
              </a:xfrm>
              <a:prstGeom prst="ellipse">
                <a:avLst/>
              </a:pr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1" name="Google Shape;2671;p17"/>
              <p:cNvSpPr/>
              <p:nvPr/>
            </p:nvSpPr>
            <p:spPr>
              <a:xfrm>
                <a:off x="1483573" y="240632"/>
                <a:ext cx="74400" cy="72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672" name="Google Shape;2672;p17"/>
          <p:cNvPicPr preferRelativeResize="0"/>
          <p:nvPr/>
        </p:nvPicPr>
        <p:blipFill rotWithShape="1">
          <a:blip r:embed="rId3">
            <a:alphaModFix amt="70000"/>
          </a:blip>
          <a:srcRect b="0" l="8384" r="36991" t="0"/>
          <a:stretch/>
        </p:blipFill>
        <p:spPr>
          <a:xfrm>
            <a:off x="5112520" y="1095650"/>
            <a:ext cx="2622000" cy="3202800"/>
          </a:xfrm>
          <a:prstGeom prst="roundRect">
            <a:avLst>
              <a:gd fmla="val 816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673" name="Google Shape;2673;p17"/>
          <p:cNvGrpSpPr/>
          <p:nvPr/>
        </p:nvGrpSpPr>
        <p:grpSpPr>
          <a:xfrm>
            <a:off x="964022" y="1178250"/>
            <a:ext cx="3793805" cy="3189900"/>
            <a:chOff x="981620" y="1178250"/>
            <a:chExt cx="3793805" cy="3189900"/>
          </a:xfrm>
        </p:grpSpPr>
        <p:grpSp>
          <p:nvGrpSpPr>
            <p:cNvPr id="2674" name="Google Shape;2674;p17"/>
            <p:cNvGrpSpPr/>
            <p:nvPr/>
          </p:nvGrpSpPr>
          <p:grpSpPr>
            <a:xfrm>
              <a:off x="981620" y="1330650"/>
              <a:ext cx="3641405" cy="3037500"/>
              <a:chOff x="2469250" y="1354950"/>
              <a:chExt cx="3641405" cy="3037500"/>
            </a:xfrm>
          </p:grpSpPr>
          <p:sp>
            <p:nvSpPr>
              <p:cNvPr id="2675" name="Google Shape;2675;p17"/>
              <p:cNvSpPr/>
              <p:nvPr/>
            </p:nvSpPr>
            <p:spPr>
              <a:xfrm>
                <a:off x="2469250" y="1354950"/>
                <a:ext cx="3641100" cy="30375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676" name="Google Shape;2676;p17"/>
              <p:cNvGrpSpPr/>
              <p:nvPr/>
            </p:nvGrpSpPr>
            <p:grpSpPr>
              <a:xfrm>
                <a:off x="2469425" y="1354950"/>
                <a:ext cx="3641230" cy="270554"/>
                <a:chOff x="2765277" y="1147729"/>
                <a:chExt cx="3641230" cy="270554"/>
              </a:xfrm>
            </p:grpSpPr>
            <p:sp>
              <p:nvSpPr>
                <p:cNvPr id="2677" name="Google Shape;2677;p17"/>
                <p:cNvSpPr/>
                <p:nvPr/>
              </p:nvSpPr>
              <p:spPr>
                <a:xfrm>
                  <a:off x="2765277" y="1147729"/>
                  <a:ext cx="3641230" cy="270554"/>
                </a:xfrm>
                <a:custGeom>
                  <a:rect b="b" l="l" r="r" t="t"/>
                  <a:pathLst>
                    <a:path extrusionOk="0" h="9029" w="99972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678" name="Google Shape;2678;p17"/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2679" name="Google Shape;2679;p17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rect b="b" l="l" r="r" t="t"/>
                    <a:pathLst>
                      <a:path extrusionOk="0" h="4651" w="4651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80" name="Google Shape;2680;p17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lt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81" name="Google Shape;2681;p17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lt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grpSp>
          <p:nvGrpSpPr>
            <p:cNvPr id="2682" name="Google Shape;2682;p17"/>
            <p:cNvGrpSpPr/>
            <p:nvPr/>
          </p:nvGrpSpPr>
          <p:grpSpPr>
            <a:xfrm>
              <a:off x="1057820" y="1254450"/>
              <a:ext cx="3641405" cy="3037500"/>
              <a:chOff x="2469250" y="1354950"/>
              <a:chExt cx="3641405" cy="3037500"/>
            </a:xfrm>
          </p:grpSpPr>
          <p:sp>
            <p:nvSpPr>
              <p:cNvPr id="2683" name="Google Shape;2683;p17"/>
              <p:cNvSpPr/>
              <p:nvPr/>
            </p:nvSpPr>
            <p:spPr>
              <a:xfrm>
                <a:off x="2469250" y="1354950"/>
                <a:ext cx="3641100" cy="30375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684" name="Google Shape;2684;p17"/>
              <p:cNvGrpSpPr/>
              <p:nvPr/>
            </p:nvGrpSpPr>
            <p:grpSpPr>
              <a:xfrm>
                <a:off x="2469425" y="1354950"/>
                <a:ext cx="3641230" cy="270554"/>
                <a:chOff x="2765277" y="1147729"/>
                <a:chExt cx="3641230" cy="270554"/>
              </a:xfrm>
            </p:grpSpPr>
            <p:sp>
              <p:nvSpPr>
                <p:cNvPr id="2685" name="Google Shape;2685;p17"/>
                <p:cNvSpPr/>
                <p:nvPr/>
              </p:nvSpPr>
              <p:spPr>
                <a:xfrm>
                  <a:off x="2765277" y="1147729"/>
                  <a:ext cx="3641230" cy="270554"/>
                </a:xfrm>
                <a:custGeom>
                  <a:rect b="b" l="l" r="r" t="t"/>
                  <a:pathLst>
                    <a:path extrusionOk="0" h="9029" w="99972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686" name="Google Shape;2686;p17"/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2687" name="Google Shape;2687;p17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rect b="b" l="l" r="r" t="t"/>
                    <a:pathLst>
                      <a:path extrusionOk="0" h="4651" w="4651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88" name="Google Shape;2688;p17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lt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89" name="Google Shape;2689;p17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lt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grpSp>
          <p:nvGrpSpPr>
            <p:cNvPr id="2690" name="Google Shape;2690;p17"/>
            <p:cNvGrpSpPr/>
            <p:nvPr/>
          </p:nvGrpSpPr>
          <p:grpSpPr>
            <a:xfrm>
              <a:off x="1134020" y="1178250"/>
              <a:ext cx="3641405" cy="3037500"/>
              <a:chOff x="2469250" y="1354950"/>
              <a:chExt cx="3641405" cy="3037500"/>
            </a:xfrm>
          </p:grpSpPr>
          <p:sp>
            <p:nvSpPr>
              <p:cNvPr id="2691" name="Google Shape;2691;p17"/>
              <p:cNvSpPr/>
              <p:nvPr/>
            </p:nvSpPr>
            <p:spPr>
              <a:xfrm>
                <a:off x="2469250" y="1354950"/>
                <a:ext cx="3641100" cy="30375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692" name="Google Shape;2692;p17"/>
              <p:cNvGrpSpPr/>
              <p:nvPr/>
            </p:nvGrpSpPr>
            <p:grpSpPr>
              <a:xfrm>
                <a:off x="2469425" y="1354950"/>
                <a:ext cx="3641230" cy="270554"/>
                <a:chOff x="2765277" y="1147729"/>
                <a:chExt cx="3641230" cy="270554"/>
              </a:xfrm>
            </p:grpSpPr>
            <p:sp>
              <p:nvSpPr>
                <p:cNvPr id="2693" name="Google Shape;2693;p17"/>
                <p:cNvSpPr/>
                <p:nvPr/>
              </p:nvSpPr>
              <p:spPr>
                <a:xfrm>
                  <a:off x="2765277" y="1147729"/>
                  <a:ext cx="3641230" cy="270554"/>
                </a:xfrm>
                <a:custGeom>
                  <a:rect b="b" l="l" r="r" t="t"/>
                  <a:pathLst>
                    <a:path extrusionOk="0" h="9029" w="99972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694" name="Google Shape;2694;p17"/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2695" name="Google Shape;2695;p17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rect b="b" l="l" r="r" t="t"/>
                    <a:pathLst>
                      <a:path extrusionOk="0" h="4651" w="4651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96" name="Google Shape;2696;p17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lt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97" name="Google Shape;2697;p17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lt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sp>
        <p:nvSpPr>
          <p:cNvPr id="2698" name="Google Shape;2698;p17"/>
          <p:cNvSpPr txBox="1"/>
          <p:nvPr>
            <p:ph type="title"/>
          </p:nvPr>
        </p:nvSpPr>
        <p:spPr>
          <a:xfrm>
            <a:off x="1512872" y="1830478"/>
            <a:ext cx="2848800" cy="9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ABOUT THE AGGRESSORS</a:t>
            </a:r>
            <a:endParaRPr/>
          </a:p>
        </p:txBody>
      </p:sp>
      <p:sp>
        <p:nvSpPr>
          <p:cNvPr id="2699" name="Google Shape;2699;p17"/>
          <p:cNvSpPr txBox="1"/>
          <p:nvPr>
            <p:ph idx="1" type="subTitle"/>
          </p:nvPr>
        </p:nvSpPr>
        <p:spPr>
          <a:xfrm>
            <a:off x="1512872" y="2782950"/>
            <a:ext cx="2848800" cy="10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Venus has a beautiful name and is the second planet from the Sun. It’s terribly hot, even hotter than Mercury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03" name="Shape 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4" name="Google Shape;2704;p18"/>
          <p:cNvGrpSpPr/>
          <p:nvPr/>
        </p:nvGrpSpPr>
        <p:grpSpPr>
          <a:xfrm>
            <a:off x="713223" y="1038225"/>
            <a:ext cx="3011485" cy="2521365"/>
            <a:chOff x="494960" y="1057250"/>
            <a:chExt cx="3011485" cy="2521365"/>
          </a:xfrm>
        </p:grpSpPr>
        <p:sp>
          <p:nvSpPr>
            <p:cNvPr id="2705" name="Google Shape;2705;p18"/>
            <p:cNvSpPr/>
            <p:nvPr/>
          </p:nvSpPr>
          <p:spPr>
            <a:xfrm>
              <a:off x="495038" y="1057250"/>
              <a:ext cx="3011407" cy="2521365"/>
            </a:xfrm>
            <a:custGeom>
              <a:rect b="b" l="l" r="r" t="t"/>
              <a:pathLst>
                <a:path extrusionOk="0" h="49424" w="99972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6" name="Google Shape;2706;p18"/>
            <p:cNvSpPr/>
            <p:nvPr/>
          </p:nvSpPr>
          <p:spPr>
            <a:xfrm flipH="1">
              <a:off x="494960" y="1057250"/>
              <a:ext cx="3011407" cy="270554"/>
            </a:xfrm>
            <a:custGeom>
              <a:rect b="b" l="l" r="r" t="t"/>
              <a:pathLst>
                <a:path extrusionOk="0" h="9029" w="99972">
                  <a:moveTo>
                    <a:pt x="0" y="1"/>
                  </a:moveTo>
                  <a:lnTo>
                    <a:pt x="0" y="9028"/>
                  </a:lnTo>
                  <a:lnTo>
                    <a:pt x="99972" y="9028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07" name="Google Shape;2707;p18"/>
            <p:cNvGrpSpPr/>
            <p:nvPr/>
          </p:nvGrpSpPr>
          <p:grpSpPr>
            <a:xfrm flipH="1">
              <a:off x="559172" y="1122848"/>
              <a:ext cx="560767" cy="139276"/>
              <a:chOff x="4771000" y="1122848"/>
              <a:chExt cx="560767" cy="139276"/>
            </a:xfrm>
          </p:grpSpPr>
          <p:grpSp>
            <p:nvGrpSpPr>
              <p:cNvPr id="2708" name="Google Shape;2708;p18"/>
              <p:cNvGrpSpPr/>
              <p:nvPr/>
            </p:nvGrpSpPr>
            <p:grpSpPr>
              <a:xfrm>
                <a:off x="5192567" y="1122848"/>
                <a:ext cx="139200" cy="139200"/>
                <a:chOff x="5192567" y="1122848"/>
                <a:chExt cx="139200" cy="139200"/>
              </a:xfrm>
            </p:grpSpPr>
            <p:sp>
              <p:nvSpPr>
                <p:cNvPr id="2709" name="Google Shape;2709;p18"/>
                <p:cNvSpPr/>
                <p:nvPr/>
              </p:nvSpPr>
              <p:spPr>
                <a:xfrm>
                  <a:off x="5192567" y="1122848"/>
                  <a:ext cx="139200" cy="1392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10" name="Google Shape;2710;p18"/>
                <p:cNvSpPr/>
                <p:nvPr/>
              </p:nvSpPr>
              <p:spPr>
                <a:xfrm rot="5400000">
                  <a:off x="5234842" y="1164441"/>
                  <a:ext cx="54682" cy="54682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11" name="Google Shape;2711;p18"/>
                <p:cNvSpPr/>
                <p:nvPr/>
              </p:nvSpPr>
              <p:spPr>
                <a:xfrm rot="5400000">
                  <a:off x="5234842" y="1164441"/>
                  <a:ext cx="54682" cy="54682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" y="0"/>
                      </a:moveTo>
                      <a:lnTo>
                        <a:pt x="1824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2" name="Google Shape;2712;p18"/>
              <p:cNvGrpSpPr/>
              <p:nvPr/>
            </p:nvGrpSpPr>
            <p:grpSpPr>
              <a:xfrm>
                <a:off x="4771000" y="1122849"/>
                <a:ext cx="139200" cy="139200"/>
                <a:chOff x="5192500" y="1122925"/>
                <a:chExt cx="139200" cy="139200"/>
              </a:xfrm>
            </p:grpSpPr>
            <p:sp>
              <p:nvSpPr>
                <p:cNvPr id="2713" name="Google Shape;2713;p18"/>
                <p:cNvSpPr/>
                <p:nvPr/>
              </p:nvSpPr>
              <p:spPr>
                <a:xfrm>
                  <a:off x="5192500" y="1122925"/>
                  <a:ext cx="139200" cy="1392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14" name="Google Shape;2714;p18"/>
                <p:cNvSpPr/>
                <p:nvPr/>
              </p:nvSpPr>
              <p:spPr>
                <a:xfrm rot="2700000">
                  <a:off x="5234299" y="1164701"/>
                  <a:ext cx="54684" cy="54684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5" name="Google Shape;2715;p18"/>
              <p:cNvGrpSpPr/>
              <p:nvPr/>
            </p:nvGrpSpPr>
            <p:grpSpPr>
              <a:xfrm>
                <a:off x="4981783" y="1122924"/>
                <a:ext cx="139200" cy="139200"/>
                <a:chOff x="4981783" y="1122924"/>
                <a:chExt cx="139200" cy="139200"/>
              </a:xfrm>
            </p:grpSpPr>
            <p:sp>
              <p:nvSpPr>
                <p:cNvPr id="2716" name="Google Shape;2716;p18"/>
                <p:cNvSpPr/>
                <p:nvPr/>
              </p:nvSpPr>
              <p:spPr>
                <a:xfrm>
                  <a:off x="4981783" y="1122924"/>
                  <a:ext cx="139200" cy="1392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17" name="Google Shape;2717;p18"/>
                <p:cNvSpPr/>
                <p:nvPr/>
              </p:nvSpPr>
              <p:spPr>
                <a:xfrm>
                  <a:off x="5026333" y="1167474"/>
                  <a:ext cx="50100" cy="50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718" name="Google Shape;2718;p18"/>
          <p:cNvSpPr txBox="1"/>
          <p:nvPr>
            <p:ph type="title"/>
          </p:nvPr>
        </p:nvSpPr>
        <p:spPr>
          <a:xfrm>
            <a:off x="775950" y="1374411"/>
            <a:ext cx="2859000" cy="21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A PICTURE IS WORTH A THOUSANDS WORDS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2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3" name="Google Shape;2723;p19"/>
          <p:cNvGrpSpPr/>
          <p:nvPr/>
        </p:nvGrpSpPr>
        <p:grpSpPr>
          <a:xfrm>
            <a:off x="1218088" y="1086957"/>
            <a:ext cx="6707825" cy="3220500"/>
            <a:chOff x="-597150" y="1354950"/>
            <a:chExt cx="6707825" cy="3220500"/>
          </a:xfrm>
        </p:grpSpPr>
        <p:sp>
          <p:nvSpPr>
            <p:cNvPr id="2724" name="Google Shape;2724;p19"/>
            <p:cNvSpPr/>
            <p:nvPr/>
          </p:nvSpPr>
          <p:spPr>
            <a:xfrm>
              <a:off x="-597025" y="1354950"/>
              <a:ext cx="6707700" cy="32205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25" name="Google Shape;2725;p19"/>
            <p:cNvGrpSpPr/>
            <p:nvPr/>
          </p:nvGrpSpPr>
          <p:grpSpPr>
            <a:xfrm>
              <a:off x="-597150" y="1354950"/>
              <a:ext cx="6707621" cy="270554"/>
              <a:chOff x="-301298" y="1147729"/>
              <a:chExt cx="6707621" cy="270554"/>
            </a:xfrm>
          </p:grpSpPr>
          <p:sp>
            <p:nvSpPr>
              <p:cNvPr id="2726" name="Google Shape;2726;p19"/>
              <p:cNvSpPr/>
              <p:nvPr/>
            </p:nvSpPr>
            <p:spPr>
              <a:xfrm>
                <a:off x="-301298" y="1147729"/>
                <a:ext cx="6707621" cy="270554"/>
              </a:xfrm>
              <a:custGeom>
                <a:rect b="b" l="l" r="r" t="t"/>
                <a:pathLst>
                  <a:path extrusionOk="0" h="9029" w="99972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727" name="Google Shape;2727;p19"/>
              <p:cNvGrpSpPr/>
              <p:nvPr/>
            </p:nvGrpSpPr>
            <p:grpSpPr>
              <a:xfrm>
                <a:off x="6202848" y="1213287"/>
                <a:ext cx="139356" cy="139356"/>
                <a:chOff x="3300229" y="786025"/>
                <a:chExt cx="116275" cy="116275"/>
              </a:xfrm>
            </p:grpSpPr>
            <p:sp>
              <p:nvSpPr>
                <p:cNvPr id="2728" name="Google Shape;2728;p19"/>
                <p:cNvSpPr/>
                <p:nvPr/>
              </p:nvSpPr>
              <p:spPr>
                <a:xfrm>
                  <a:off x="3300229" y="786025"/>
                  <a:ext cx="116275" cy="116275"/>
                </a:xfrm>
                <a:custGeom>
                  <a:rect b="b" l="l" r="r" t="t"/>
                  <a:pathLst>
                    <a:path extrusionOk="0" h="4651" w="4651">
                      <a:moveTo>
                        <a:pt x="0" y="0"/>
                      </a:moveTo>
                      <a:lnTo>
                        <a:pt x="0" y="4651"/>
                      </a:lnTo>
                      <a:lnTo>
                        <a:pt x="4651" y="4651"/>
                      </a:lnTo>
                      <a:lnTo>
                        <a:pt x="465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29" name="Google Shape;2729;p19"/>
                <p:cNvSpPr/>
                <p:nvPr/>
              </p:nvSpPr>
              <p:spPr>
                <a:xfrm>
                  <a:off x="3335179" y="820975"/>
                  <a:ext cx="45625" cy="45625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30" name="Google Shape;2730;p19"/>
                <p:cNvSpPr/>
                <p:nvPr/>
              </p:nvSpPr>
              <p:spPr>
                <a:xfrm>
                  <a:off x="3335179" y="820975"/>
                  <a:ext cx="45625" cy="45625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" y="0"/>
                      </a:moveTo>
                      <a:lnTo>
                        <a:pt x="1824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731" name="Google Shape;2731;p19"/>
          <p:cNvSpPr txBox="1"/>
          <p:nvPr>
            <p:ph type="title"/>
          </p:nvPr>
        </p:nvSpPr>
        <p:spPr>
          <a:xfrm>
            <a:off x="1714950" y="1717925"/>
            <a:ext cx="5714100" cy="22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</a:pPr>
            <a:r>
              <a:rPr lang="en"/>
              <a:t>AWESOME WORDS</a:t>
            </a:r>
            <a:endParaRPr/>
          </a:p>
        </p:txBody>
      </p:sp>
      <p:grpSp>
        <p:nvGrpSpPr>
          <p:cNvPr id="2732" name="Google Shape;2732;p19"/>
          <p:cNvGrpSpPr/>
          <p:nvPr/>
        </p:nvGrpSpPr>
        <p:grpSpPr>
          <a:xfrm>
            <a:off x="1809825" y="635639"/>
            <a:ext cx="554700" cy="554700"/>
            <a:chOff x="1809825" y="635639"/>
            <a:chExt cx="554700" cy="554700"/>
          </a:xfrm>
        </p:grpSpPr>
        <p:grpSp>
          <p:nvGrpSpPr>
            <p:cNvPr id="2733" name="Google Shape;2733;p19"/>
            <p:cNvGrpSpPr/>
            <p:nvPr/>
          </p:nvGrpSpPr>
          <p:grpSpPr>
            <a:xfrm>
              <a:off x="1809825" y="635639"/>
              <a:ext cx="554700" cy="554700"/>
              <a:chOff x="-388475" y="881425"/>
              <a:chExt cx="554700" cy="554700"/>
            </a:xfrm>
          </p:grpSpPr>
          <p:sp>
            <p:nvSpPr>
              <p:cNvPr id="2734" name="Google Shape;2734;p19"/>
              <p:cNvSpPr/>
              <p:nvPr/>
            </p:nvSpPr>
            <p:spPr>
              <a:xfrm>
                <a:off x="-312275" y="881425"/>
                <a:ext cx="478500" cy="478500"/>
              </a:xfrm>
              <a:prstGeom prst="wedgeRectCallout">
                <a:avLst>
                  <a:gd fmla="val -20833" name="adj1"/>
                  <a:gd fmla="val 62500" name="adj2"/>
                </a:avLst>
              </a:pr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5" name="Google Shape;2735;p19"/>
              <p:cNvSpPr/>
              <p:nvPr/>
            </p:nvSpPr>
            <p:spPr>
              <a:xfrm>
                <a:off x="-388475" y="957625"/>
                <a:ext cx="478500" cy="478500"/>
              </a:xfrm>
              <a:prstGeom prst="wedgeRectCallout">
                <a:avLst>
                  <a:gd fmla="val -20833" name="adj1"/>
                  <a:gd fmla="val 62500" name="adj2"/>
                </a:avLst>
              </a:pr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36" name="Google Shape;2736;p19"/>
            <p:cNvGrpSpPr/>
            <p:nvPr/>
          </p:nvGrpSpPr>
          <p:grpSpPr>
            <a:xfrm>
              <a:off x="1872991" y="772940"/>
              <a:ext cx="353587" cy="354103"/>
              <a:chOff x="-35134875" y="2272675"/>
              <a:chExt cx="291450" cy="291875"/>
            </a:xfrm>
          </p:grpSpPr>
          <p:sp>
            <p:nvSpPr>
              <p:cNvPr id="2737" name="Google Shape;2737;p19"/>
              <p:cNvSpPr/>
              <p:nvPr/>
            </p:nvSpPr>
            <p:spPr>
              <a:xfrm>
                <a:off x="-35134875" y="2272675"/>
                <a:ext cx="291450" cy="291875"/>
              </a:xfrm>
              <a:custGeom>
                <a:rect b="b" l="l" r="r" t="t"/>
                <a:pathLst>
                  <a:path extrusionOk="0" h="11675" w="11658">
                    <a:moveTo>
                      <a:pt x="9925" y="662"/>
                    </a:moveTo>
                    <a:cubicBezTo>
                      <a:pt x="10460" y="662"/>
                      <a:pt x="10933" y="1135"/>
                      <a:pt x="10933" y="1733"/>
                    </a:cubicBezTo>
                    <a:lnTo>
                      <a:pt x="10933" y="5136"/>
                    </a:lnTo>
                    <a:cubicBezTo>
                      <a:pt x="10933" y="5703"/>
                      <a:pt x="10460" y="6176"/>
                      <a:pt x="9925" y="6176"/>
                    </a:cubicBezTo>
                    <a:cubicBezTo>
                      <a:pt x="9704" y="6176"/>
                      <a:pt x="9547" y="6333"/>
                      <a:pt x="9547" y="6522"/>
                    </a:cubicBezTo>
                    <a:lnTo>
                      <a:pt x="9547" y="7751"/>
                    </a:lnTo>
                    <a:lnTo>
                      <a:pt x="8192" y="6365"/>
                    </a:lnTo>
                    <a:lnTo>
                      <a:pt x="8192" y="4474"/>
                    </a:lnTo>
                    <a:cubicBezTo>
                      <a:pt x="8192" y="3529"/>
                      <a:pt x="7404" y="2742"/>
                      <a:pt x="6459" y="2742"/>
                    </a:cubicBezTo>
                    <a:lnTo>
                      <a:pt x="3372" y="2742"/>
                    </a:lnTo>
                    <a:lnTo>
                      <a:pt x="3372" y="1733"/>
                    </a:lnTo>
                    <a:cubicBezTo>
                      <a:pt x="3372" y="1166"/>
                      <a:pt x="3844" y="662"/>
                      <a:pt x="4411" y="662"/>
                    </a:cubicBezTo>
                    <a:close/>
                    <a:moveTo>
                      <a:pt x="6459" y="3403"/>
                    </a:moveTo>
                    <a:cubicBezTo>
                      <a:pt x="6995" y="3403"/>
                      <a:pt x="7499" y="3876"/>
                      <a:pt x="7499" y="4474"/>
                    </a:cubicBezTo>
                    <a:lnTo>
                      <a:pt x="7499" y="7908"/>
                    </a:lnTo>
                    <a:lnTo>
                      <a:pt x="7467" y="7908"/>
                    </a:lnTo>
                    <a:cubicBezTo>
                      <a:pt x="7467" y="8444"/>
                      <a:pt x="6995" y="8917"/>
                      <a:pt x="6396" y="8917"/>
                    </a:cubicBezTo>
                    <a:lnTo>
                      <a:pt x="3687" y="8917"/>
                    </a:lnTo>
                    <a:cubicBezTo>
                      <a:pt x="3624" y="8917"/>
                      <a:pt x="3498" y="8948"/>
                      <a:pt x="3466" y="9043"/>
                    </a:cubicBezTo>
                    <a:lnTo>
                      <a:pt x="1986" y="10492"/>
                    </a:lnTo>
                    <a:lnTo>
                      <a:pt x="1986" y="9295"/>
                    </a:lnTo>
                    <a:cubicBezTo>
                      <a:pt x="1986" y="9074"/>
                      <a:pt x="1828" y="8917"/>
                      <a:pt x="1639" y="8917"/>
                    </a:cubicBezTo>
                    <a:cubicBezTo>
                      <a:pt x="1103" y="8917"/>
                      <a:pt x="631" y="8444"/>
                      <a:pt x="631" y="7908"/>
                    </a:cubicBezTo>
                    <a:lnTo>
                      <a:pt x="631" y="4474"/>
                    </a:lnTo>
                    <a:cubicBezTo>
                      <a:pt x="631" y="3939"/>
                      <a:pt x="1103" y="3403"/>
                      <a:pt x="1639" y="3403"/>
                    </a:cubicBezTo>
                    <a:close/>
                    <a:moveTo>
                      <a:pt x="4411" y="1"/>
                    </a:moveTo>
                    <a:cubicBezTo>
                      <a:pt x="3466" y="1"/>
                      <a:pt x="2710" y="788"/>
                      <a:pt x="2710" y="1733"/>
                    </a:cubicBezTo>
                    <a:lnTo>
                      <a:pt x="2710" y="2742"/>
                    </a:lnTo>
                    <a:lnTo>
                      <a:pt x="1671" y="2742"/>
                    </a:lnTo>
                    <a:cubicBezTo>
                      <a:pt x="725" y="2742"/>
                      <a:pt x="1" y="3529"/>
                      <a:pt x="1" y="4474"/>
                    </a:cubicBezTo>
                    <a:lnTo>
                      <a:pt x="1" y="7908"/>
                    </a:lnTo>
                    <a:cubicBezTo>
                      <a:pt x="1" y="8728"/>
                      <a:pt x="568" y="9452"/>
                      <a:pt x="1355" y="9610"/>
                    </a:cubicBezTo>
                    <a:lnTo>
                      <a:pt x="1355" y="11342"/>
                    </a:lnTo>
                    <a:cubicBezTo>
                      <a:pt x="1355" y="11500"/>
                      <a:pt x="1450" y="11594"/>
                      <a:pt x="1576" y="11657"/>
                    </a:cubicBezTo>
                    <a:cubicBezTo>
                      <a:pt x="1607" y="11668"/>
                      <a:pt x="1646" y="11675"/>
                      <a:pt x="1687" y="11675"/>
                    </a:cubicBezTo>
                    <a:cubicBezTo>
                      <a:pt x="1769" y="11675"/>
                      <a:pt x="1860" y="11647"/>
                      <a:pt x="1923" y="11563"/>
                    </a:cubicBezTo>
                    <a:lnTo>
                      <a:pt x="3876" y="9610"/>
                    </a:lnTo>
                    <a:lnTo>
                      <a:pt x="6491" y="9610"/>
                    </a:lnTo>
                    <a:cubicBezTo>
                      <a:pt x="7436" y="9610"/>
                      <a:pt x="8224" y="8854"/>
                      <a:pt x="8224" y="7908"/>
                    </a:cubicBezTo>
                    <a:lnTo>
                      <a:pt x="8224" y="7341"/>
                    </a:lnTo>
                    <a:lnTo>
                      <a:pt x="9704" y="8822"/>
                    </a:lnTo>
                    <a:cubicBezTo>
                      <a:pt x="9773" y="8868"/>
                      <a:pt x="9876" y="8897"/>
                      <a:pt x="9976" y="8897"/>
                    </a:cubicBezTo>
                    <a:cubicBezTo>
                      <a:pt x="10013" y="8897"/>
                      <a:pt x="10049" y="8893"/>
                      <a:pt x="10082" y="8885"/>
                    </a:cubicBezTo>
                    <a:cubicBezTo>
                      <a:pt x="10208" y="8854"/>
                      <a:pt x="10271" y="8696"/>
                      <a:pt x="10271" y="8570"/>
                    </a:cubicBezTo>
                    <a:lnTo>
                      <a:pt x="10271" y="6837"/>
                    </a:lnTo>
                    <a:cubicBezTo>
                      <a:pt x="11059" y="6680"/>
                      <a:pt x="11658" y="5987"/>
                      <a:pt x="11658" y="5136"/>
                    </a:cubicBezTo>
                    <a:lnTo>
                      <a:pt x="11658" y="1733"/>
                    </a:lnTo>
                    <a:cubicBezTo>
                      <a:pt x="11595" y="788"/>
                      <a:pt x="10870" y="1"/>
                      <a:pt x="99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8" name="Google Shape;2738;p19"/>
              <p:cNvSpPr/>
              <p:nvPr/>
            </p:nvSpPr>
            <p:spPr>
              <a:xfrm>
                <a:off x="-35093925" y="2419175"/>
                <a:ext cx="18150" cy="17350"/>
              </a:xfrm>
              <a:custGeom>
                <a:rect b="b" l="l" r="r" t="t"/>
                <a:pathLst>
                  <a:path extrusionOk="0" h="694" w="726">
                    <a:moveTo>
                      <a:pt x="348" y="1"/>
                    </a:moveTo>
                    <a:cubicBezTo>
                      <a:pt x="159" y="1"/>
                      <a:pt x="1" y="158"/>
                      <a:pt x="1" y="347"/>
                    </a:cubicBezTo>
                    <a:cubicBezTo>
                      <a:pt x="1" y="536"/>
                      <a:pt x="159" y="694"/>
                      <a:pt x="348" y="694"/>
                    </a:cubicBezTo>
                    <a:cubicBezTo>
                      <a:pt x="568" y="694"/>
                      <a:pt x="726" y="536"/>
                      <a:pt x="726" y="347"/>
                    </a:cubicBezTo>
                    <a:cubicBezTo>
                      <a:pt x="726" y="158"/>
                      <a:pt x="568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9" name="Google Shape;2739;p19"/>
              <p:cNvSpPr/>
              <p:nvPr/>
            </p:nvSpPr>
            <p:spPr>
              <a:xfrm>
                <a:off x="-35042725" y="2419175"/>
                <a:ext cx="18150" cy="17350"/>
              </a:xfrm>
              <a:custGeom>
                <a:rect b="b" l="l" r="r" t="t"/>
                <a:pathLst>
                  <a:path extrusionOk="0" h="694" w="726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694"/>
                      <a:pt x="347" y="694"/>
                    </a:cubicBezTo>
                    <a:cubicBezTo>
                      <a:pt x="568" y="694"/>
                      <a:pt x="725" y="536"/>
                      <a:pt x="725" y="347"/>
                    </a:cubicBezTo>
                    <a:cubicBezTo>
                      <a:pt x="725" y="158"/>
                      <a:pt x="568" y="1"/>
                      <a:pt x="3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0" name="Google Shape;2740;p19"/>
              <p:cNvSpPr/>
              <p:nvPr/>
            </p:nvSpPr>
            <p:spPr>
              <a:xfrm>
                <a:off x="-34991525" y="2419175"/>
                <a:ext cx="18150" cy="17350"/>
              </a:xfrm>
              <a:custGeom>
                <a:rect b="b" l="l" r="r" t="t"/>
                <a:pathLst>
                  <a:path extrusionOk="0" h="694" w="726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694"/>
                      <a:pt x="347" y="694"/>
                    </a:cubicBezTo>
                    <a:cubicBezTo>
                      <a:pt x="568" y="694"/>
                      <a:pt x="725" y="536"/>
                      <a:pt x="725" y="347"/>
                    </a:cubicBezTo>
                    <a:cubicBezTo>
                      <a:pt x="725" y="158"/>
                      <a:pt x="568" y="1"/>
                      <a:pt x="3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4" name="Shape 2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5" name="Google Shape;2745;p20"/>
          <p:cNvSpPr txBox="1"/>
          <p:nvPr>
            <p:ph idx="2" type="subTitle"/>
          </p:nvPr>
        </p:nvSpPr>
        <p:spPr>
          <a:xfrm>
            <a:off x="832964" y="4104484"/>
            <a:ext cx="2070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Saturn is composed mostly of hydrogen</a:t>
            </a:r>
            <a:endParaRPr/>
          </a:p>
        </p:txBody>
      </p:sp>
      <p:sp>
        <p:nvSpPr>
          <p:cNvPr id="2746" name="Google Shape;2746;p20"/>
          <p:cNvSpPr txBox="1"/>
          <p:nvPr>
            <p:ph idx="3" type="subTitle"/>
          </p:nvPr>
        </p:nvSpPr>
        <p:spPr>
          <a:xfrm>
            <a:off x="3143296" y="3792465"/>
            <a:ext cx="2070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2747" name="Google Shape;2747;p20"/>
          <p:cNvSpPr txBox="1"/>
          <p:nvPr>
            <p:ph idx="4" type="subTitle"/>
          </p:nvPr>
        </p:nvSpPr>
        <p:spPr>
          <a:xfrm>
            <a:off x="3143296" y="4104484"/>
            <a:ext cx="2070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2748" name="Google Shape;2748;p20"/>
          <p:cNvSpPr txBox="1"/>
          <p:nvPr>
            <p:ph idx="1" type="subTitle"/>
          </p:nvPr>
        </p:nvSpPr>
        <p:spPr>
          <a:xfrm>
            <a:off x="832964" y="3792465"/>
            <a:ext cx="2070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2749" name="Google Shape;2749;p20"/>
          <p:cNvSpPr txBox="1"/>
          <p:nvPr>
            <p:ph idx="7" type="subTitle"/>
          </p:nvPr>
        </p:nvSpPr>
        <p:spPr>
          <a:xfrm>
            <a:off x="3143296" y="2113173"/>
            <a:ext cx="2070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2750" name="Google Shape;2750;p20"/>
          <p:cNvSpPr txBox="1"/>
          <p:nvPr>
            <p:ph idx="6" type="subTitle"/>
          </p:nvPr>
        </p:nvSpPr>
        <p:spPr>
          <a:xfrm>
            <a:off x="832964" y="2425193"/>
            <a:ext cx="2070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2751" name="Google Shape;2751;p20"/>
          <p:cNvSpPr txBox="1"/>
          <p:nvPr>
            <p:ph idx="8" type="subTitle"/>
          </p:nvPr>
        </p:nvSpPr>
        <p:spPr>
          <a:xfrm>
            <a:off x="3143296" y="2425193"/>
            <a:ext cx="2070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2752" name="Google Shape;2752;p20"/>
          <p:cNvSpPr txBox="1"/>
          <p:nvPr>
            <p:ph type="title"/>
          </p:nvPr>
        </p:nvSpPr>
        <p:spPr>
          <a:xfrm>
            <a:off x="617550" y="556400"/>
            <a:ext cx="6099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PREVENT CYBERBULLYING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53" name="Google Shape;2753;p20"/>
          <p:cNvSpPr/>
          <p:nvPr/>
        </p:nvSpPr>
        <p:spPr>
          <a:xfrm>
            <a:off x="1610714" y="1498135"/>
            <a:ext cx="515400" cy="5154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4" name="Google Shape;2754;p20"/>
          <p:cNvSpPr/>
          <p:nvPr/>
        </p:nvSpPr>
        <p:spPr>
          <a:xfrm>
            <a:off x="3921046" y="1498135"/>
            <a:ext cx="515400" cy="515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5" name="Google Shape;2755;p20"/>
          <p:cNvSpPr/>
          <p:nvPr/>
        </p:nvSpPr>
        <p:spPr>
          <a:xfrm>
            <a:off x="1610714" y="3177439"/>
            <a:ext cx="515400" cy="515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6" name="Google Shape;2756;p20"/>
          <p:cNvSpPr/>
          <p:nvPr/>
        </p:nvSpPr>
        <p:spPr>
          <a:xfrm>
            <a:off x="3921046" y="3177439"/>
            <a:ext cx="515400" cy="5154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57" name="Google Shape;2757;p20"/>
          <p:cNvGrpSpPr/>
          <p:nvPr/>
        </p:nvGrpSpPr>
        <p:grpSpPr>
          <a:xfrm>
            <a:off x="5343375" y="1495600"/>
            <a:ext cx="3078251" cy="3112971"/>
            <a:chOff x="495035" y="1057268"/>
            <a:chExt cx="3078251" cy="3112971"/>
          </a:xfrm>
        </p:grpSpPr>
        <p:sp>
          <p:nvSpPr>
            <p:cNvPr id="2758" name="Google Shape;2758;p20"/>
            <p:cNvSpPr/>
            <p:nvPr/>
          </p:nvSpPr>
          <p:spPr>
            <a:xfrm>
              <a:off x="495035" y="1057268"/>
              <a:ext cx="3078138" cy="3112971"/>
            </a:xfrm>
            <a:custGeom>
              <a:rect b="b" l="l" r="r" t="t"/>
              <a:pathLst>
                <a:path extrusionOk="0" h="49424" w="99972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20"/>
            <p:cNvSpPr/>
            <p:nvPr/>
          </p:nvSpPr>
          <p:spPr>
            <a:xfrm flipH="1">
              <a:off x="495148" y="1057268"/>
              <a:ext cx="3078138" cy="270531"/>
            </a:xfrm>
            <a:custGeom>
              <a:rect b="b" l="l" r="r" t="t"/>
              <a:pathLst>
                <a:path extrusionOk="0" h="9029" w="99972">
                  <a:moveTo>
                    <a:pt x="0" y="1"/>
                  </a:moveTo>
                  <a:lnTo>
                    <a:pt x="0" y="9028"/>
                  </a:lnTo>
                  <a:lnTo>
                    <a:pt x="99972" y="9028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60" name="Google Shape;2760;p20"/>
            <p:cNvGrpSpPr/>
            <p:nvPr/>
          </p:nvGrpSpPr>
          <p:grpSpPr>
            <a:xfrm flipH="1">
              <a:off x="559172" y="1122848"/>
              <a:ext cx="560767" cy="139276"/>
              <a:chOff x="4771000" y="1122848"/>
              <a:chExt cx="560767" cy="139276"/>
            </a:xfrm>
          </p:grpSpPr>
          <p:grpSp>
            <p:nvGrpSpPr>
              <p:cNvPr id="2761" name="Google Shape;2761;p20"/>
              <p:cNvGrpSpPr/>
              <p:nvPr/>
            </p:nvGrpSpPr>
            <p:grpSpPr>
              <a:xfrm>
                <a:off x="5192567" y="1122848"/>
                <a:ext cx="139200" cy="139200"/>
                <a:chOff x="5192567" y="1122848"/>
                <a:chExt cx="139200" cy="139200"/>
              </a:xfrm>
            </p:grpSpPr>
            <p:sp>
              <p:nvSpPr>
                <p:cNvPr id="2762" name="Google Shape;2762;p20"/>
                <p:cNvSpPr/>
                <p:nvPr/>
              </p:nvSpPr>
              <p:spPr>
                <a:xfrm>
                  <a:off x="5192567" y="1122848"/>
                  <a:ext cx="139200" cy="1392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63" name="Google Shape;2763;p20"/>
                <p:cNvSpPr/>
                <p:nvPr/>
              </p:nvSpPr>
              <p:spPr>
                <a:xfrm rot="5400000">
                  <a:off x="5234842" y="1164441"/>
                  <a:ext cx="54682" cy="54682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64" name="Google Shape;2764;p20"/>
                <p:cNvSpPr/>
                <p:nvPr/>
              </p:nvSpPr>
              <p:spPr>
                <a:xfrm rot="5400000">
                  <a:off x="5234842" y="1164441"/>
                  <a:ext cx="54682" cy="54682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" y="0"/>
                      </a:moveTo>
                      <a:lnTo>
                        <a:pt x="1824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65" name="Google Shape;2765;p20"/>
              <p:cNvGrpSpPr/>
              <p:nvPr/>
            </p:nvGrpSpPr>
            <p:grpSpPr>
              <a:xfrm>
                <a:off x="4771000" y="1122849"/>
                <a:ext cx="139200" cy="139200"/>
                <a:chOff x="5192500" y="1122925"/>
                <a:chExt cx="139200" cy="139200"/>
              </a:xfrm>
            </p:grpSpPr>
            <p:sp>
              <p:nvSpPr>
                <p:cNvPr id="2766" name="Google Shape;2766;p20"/>
                <p:cNvSpPr/>
                <p:nvPr/>
              </p:nvSpPr>
              <p:spPr>
                <a:xfrm>
                  <a:off x="5192500" y="1122925"/>
                  <a:ext cx="139200" cy="1392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67" name="Google Shape;2767;p20"/>
                <p:cNvSpPr/>
                <p:nvPr/>
              </p:nvSpPr>
              <p:spPr>
                <a:xfrm rot="2700000">
                  <a:off x="5234299" y="1164701"/>
                  <a:ext cx="54684" cy="54684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68" name="Google Shape;2768;p20"/>
              <p:cNvGrpSpPr/>
              <p:nvPr/>
            </p:nvGrpSpPr>
            <p:grpSpPr>
              <a:xfrm>
                <a:off x="4981783" y="1122924"/>
                <a:ext cx="139200" cy="139200"/>
                <a:chOff x="4981783" y="1122924"/>
                <a:chExt cx="139200" cy="139200"/>
              </a:xfrm>
            </p:grpSpPr>
            <p:sp>
              <p:nvSpPr>
                <p:cNvPr id="2769" name="Google Shape;2769;p20"/>
                <p:cNvSpPr/>
                <p:nvPr/>
              </p:nvSpPr>
              <p:spPr>
                <a:xfrm>
                  <a:off x="4981783" y="1122924"/>
                  <a:ext cx="139200" cy="1392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70" name="Google Shape;2770;p20"/>
                <p:cNvSpPr/>
                <p:nvPr/>
              </p:nvSpPr>
              <p:spPr>
                <a:xfrm>
                  <a:off x="5026333" y="1167474"/>
                  <a:ext cx="50100" cy="50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pic>
        <p:nvPicPr>
          <p:cNvPr id="2771" name="Google Shape;2771;p20"/>
          <p:cNvPicPr preferRelativeResize="0"/>
          <p:nvPr/>
        </p:nvPicPr>
        <p:blipFill rotWithShape="1">
          <a:blip r:embed="rId3">
            <a:alphaModFix amt="71000"/>
          </a:blip>
          <a:srcRect b="5292" l="16908" r="16913" t="5293"/>
          <a:stretch/>
        </p:blipFill>
        <p:spPr>
          <a:xfrm flipH="1">
            <a:off x="5463774" y="1908525"/>
            <a:ext cx="2837451" cy="25578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772" name="Google Shape;2772;p20"/>
          <p:cNvGrpSpPr/>
          <p:nvPr/>
        </p:nvGrpSpPr>
        <p:grpSpPr>
          <a:xfrm>
            <a:off x="1717833" y="1586067"/>
            <a:ext cx="301161" cy="339535"/>
            <a:chOff x="3299850" y="238575"/>
            <a:chExt cx="427725" cy="482225"/>
          </a:xfrm>
        </p:grpSpPr>
        <p:sp>
          <p:nvSpPr>
            <p:cNvPr id="2773" name="Google Shape;2773;p20"/>
            <p:cNvSpPr/>
            <p:nvPr/>
          </p:nvSpPr>
          <p:spPr>
            <a:xfrm>
              <a:off x="3299850" y="323500"/>
              <a:ext cx="427725" cy="397300"/>
            </a:xfrm>
            <a:custGeom>
              <a:rect b="b" l="l" r="r" t="t"/>
              <a:pathLst>
                <a:path extrusionOk="0" h="15892" w="17109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20"/>
            <p:cNvSpPr/>
            <p:nvPr/>
          </p:nvSpPr>
          <p:spPr>
            <a:xfrm>
              <a:off x="3467650" y="238575"/>
              <a:ext cx="46525" cy="56650"/>
            </a:xfrm>
            <a:custGeom>
              <a:rect b="b" l="l" r="r" t="t"/>
              <a:pathLst>
                <a:path extrusionOk="0" h="2266" w="1861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20"/>
            <p:cNvSpPr/>
            <p:nvPr/>
          </p:nvSpPr>
          <p:spPr>
            <a:xfrm>
              <a:off x="3566675" y="238575"/>
              <a:ext cx="46525" cy="56675"/>
            </a:xfrm>
            <a:custGeom>
              <a:rect b="b" l="l" r="r" t="t"/>
              <a:pathLst>
                <a:path extrusionOk="0" h="2267" w="1861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20"/>
            <p:cNvSpPr/>
            <p:nvPr/>
          </p:nvSpPr>
          <p:spPr>
            <a:xfrm>
              <a:off x="3611225" y="323500"/>
              <a:ext cx="56550" cy="28325"/>
            </a:xfrm>
            <a:custGeom>
              <a:rect b="b" l="l" r="r" t="t"/>
              <a:pathLst>
                <a:path extrusionOk="0" h="1133" w="2262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20"/>
            <p:cNvSpPr/>
            <p:nvPr/>
          </p:nvSpPr>
          <p:spPr>
            <a:xfrm>
              <a:off x="3413075" y="323500"/>
              <a:ext cx="56550" cy="28325"/>
            </a:xfrm>
            <a:custGeom>
              <a:rect b="b" l="l" r="r" t="t"/>
              <a:pathLst>
                <a:path extrusionOk="0" h="1133" w="2262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78" name="Google Shape;2778;p20"/>
          <p:cNvSpPr/>
          <p:nvPr/>
        </p:nvSpPr>
        <p:spPr>
          <a:xfrm>
            <a:off x="1718282" y="3265046"/>
            <a:ext cx="300263" cy="340186"/>
          </a:xfrm>
          <a:custGeom>
            <a:rect b="b" l="l" r="r" t="t"/>
            <a:pathLst>
              <a:path extrusionOk="0" h="19326" w="17058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79" name="Google Shape;2779;p20"/>
          <p:cNvGrpSpPr/>
          <p:nvPr/>
        </p:nvGrpSpPr>
        <p:grpSpPr>
          <a:xfrm>
            <a:off x="4008442" y="3265054"/>
            <a:ext cx="340608" cy="340168"/>
            <a:chOff x="5053900" y="2021500"/>
            <a:chExt cx="483750" cy="483125"/>
          </a:xfrm>
        </p:grpSpPr>
        <p:sp>
          <p:nvSpPr>
            <p:cNvPr id="2780" name="Google Shape;2780;p20"/>
            <p:cNvSpPr/>
            <p:nvPr/>
          </p:nvSpPr>
          <p:spPr>
            <a:xfrm>
              <a:off x="5281350" y="2078100"/>
              <a:ext cx="127375" cy="127350"/>
            </a:xfrm>
            <a:custGeom>
              <a:rect b="b" l="l" r="r" t="t"/>
              <a:pathLst>
                <a:path extrusionOk="0" h="5094" w="5095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20"/>
            <p:cNvSpPr/>
            <p:nvPr/>
          </p:nvSpPr>
          <p:spPr>
            <a:xfrm>
              <a:off x="5118000" y="2021500"/>
              <a:ext cx="368700" cy="483125"/>
            </a:xfrm>
            <a:custGeom>
              <a:rect b="b" l="l" r="r" t="t"/>
              <a:pathLst>
                <a:path extrusionOk="0" h="19325" w="14748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20"/>
            <p:cNvSpPr/>
            <p:nvPr/>
          </p:nvSpPr>
          <p:spPr>
            <a:xfrm>
              <a:off x="50539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20"/>
            <p:cNvSpPr/>
            <p:nvPr/>
          </p:nvSpPr>
          <p:spPr>
            <a:xfrm>
              <a:off x="5056850" y="2096550"/>
              <a:ext cx="50750" cy="48025"/>
            </a:xfrm>
            <a:custGeom>
              <a:rect b="b" l="l" r="r" t="t"/>
              <a:pathLst>
                <a:path extrusionOk="0" h="1921" w="203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20"/>
            <p:cNvSpPr/>
            <p:nvPr/>
          </p:nvSpPr>
          <p:spPr>
            <a:xfrm>
              <a:off x="5056400" y="2266400"/>
              <a:ext cx="51200" cy="48350"/>
            </a:xfrm>
            <a:custGeom>
              <a:rect b="b" l="l" r="r" t="t"/>
              <a:pathLst>
                <a:path extrusionOk="0" h="1934" w="2048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20"/>
            <p:cNvSpPr/>
            <p:nvPr/>
          </p:nvSpPr>
          <p:spPr>
            <a:xfrm>
              <a:off x="54804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20"/>
            <p:cNvSpPr/>
            <p:nvPr/>
          </p:nvSpPr>
          <p:spPr>
            <a:xfrm>
              <a:off x="5479800" y="209655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20"/>
            <p:cNvSpPr/>
            <p:nvPr/>
          </p:nvSpPr>
          <p:spPr>
            <a:xfrm>
              <a:off x="5483350" y="226640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8" name="Google Shape;2788;p20"/>
          <p:cNvSpPr/>
          <p:nvPr/>
        </p:nvSpPr>
        <p:spPr>
          <a:xfrm>
            <a:off x="4039220" y="1585742"/>
            <a:ext cx="279052" cy="340186"/>
          </a:xfrm>
          <a:custGeom>
            <a:rect b="b" l="l" r="r" t="t"/>
            <a:pathLst>
              <a:path extrusionOk="0" h="19326" w="15853">
                <a:moveTo>
                  <a:pt x="9627" y="1133"/>
                </a:moveTo>
                <a:cubicBezTo>
                  <a:pt x="9938" y="1133"/>
                  <a:pt x="10191" y="1387"/>
                  <a:pt x="10191" y="1701"/>
                </a:cubicBezTo>
                <a:lnTo>
                  <a:pt x="10191" y="2265"/>
                </a:lnTo>
                <a:lnTo>
                  <a:pt x="1133" y="2265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0191" y="3398"/>
                </a:moveTo>
                <a:lnTo>
                  <a:pt x="10191" y="8063"/>
                </a:lnTo>
                <a:cubicBezTo>
                  <a:pt x="10009" y="7998"/>
                  <a:pt x="9817" y="7965"/>
                  <a:pt x="9625" y="7965"/>
                </a:cubicBezTo>
                <a:cubicBezTo>
                  <a:pt x="9434" y="7965"/>
                  <a:pt x="9242" y="7998"/>
                  <a:pt x="9059" y="8063"/>
                </a:cubicBezTo>
                <a:lnTo>
                  <a:pt x="9059" y="6230"/>
                </a:lnTo>
                <a:cubicBezTo>
                  <a:pt x="9059" y="5291"/>
                  <a:pt x="8298" y="4530"/>
                  <a:pt x="7362" y="4530"/>
                </a:cubicBezTo>
                <a:cubicBezTo>
                  <a:pt x="6423" y="4530"/>
                  <a:pt x="5662" y="5291"/>
                  <a:pt x="5662" y="6230"/>
                </a:cubicBezTo>
                <a:lnTo>
                  <a:pt x="5662" y="10285"/>
                </a:lnTo>
                <a:cubicBezTo>
                  <a:pt x="4346" y="10557"/>
                  <a:pt x="3401" y="11716"/>
                  <a:pt x="3398" y="13060"/>
                </a:cubicBezTo>
                <a:lnTo>
                  <a:pt x="3398" y="14231"/>
                </a:lnTo>
                <a:cubicBezTo>
                  <a:pt x="3398" y="14419"/>
                  <a:pt x="3404" y="14609"/>
                  <a:pt x="3413" y="14796"/>
                </a:cubicBezTo>
                <a:lnTo>
                  <a:pt x="1133" y="14796"/>
                </a:lnTo>
                <a:lnTo>
                  <a:pt x="1133" y="3398"/>
                </a:lnTo>
                <a:close/>
                <a:moveTo>
                  <a:pt x="3543" y="15928"/>
                </a:moveTo>
                <a:cubicBezTo>
                  <a:pt x="3606" y="16312"/>
                  <a:pt x="3694" y="16689"/>
                  <a:pt x="3802" y="17061"/>
                </a:cubicBezTo>
                <a:lnTo>
                  <a:pt x="1701" y="17061"/>
                </a:lnTo>
                <a:cubicBezTo>
                  <a:pt x="1387" y="17061"/>
                  <a:pt x="1133" y="16807"/>
                  <a:pt x="1133" y="16496"/>
                </a:cubicBezTo>
                <a:lnTo>
                  <a:pt x="1133" y="15928"/>
                </a:lnTo>
                <a:close/>
                <a:moveTo>
                  <a:pt x="7362" y="5662"/>
                </a:moveTo>
                <a:cubicBezTo>
                  <a:pt x="7673" y="5662"/>
                  <a:pt x="7927" y="5916"/>
                  <a:pt x="7927" y="6230"/>
                </a:cubicBezTo>
                <a:lnTo>
                  <a:pt x="7927" y="11928"/>
                </a:lnTo>
                <a:cubicBezTo>
                  <a:pt x="7927" y="12242"/>
                  <a:pt x="8181" y="12492"/>
                  <a:pt x="8495" y="12492"/>
                </a:cubicBezTo>
                <a:cubicBezTo>
                  <a:pt x="8806" y="12492"/>
                  <a:pt x="9059" y="12242"/>
                  <a:pt x="9059" y="11928"/>
                </a:cubicBezTo>
                <a:lnTo>
                  <a:pt x="9059" y="9663"/>
                </a:lnTo>
                <a:cubicBezTo>
                  <a:pt x="9059" y="9349"/>
                  <a:pt x="9313" y="9098"/>
                  <a:pt x="9627" y="9098"/>
                </a:cubicBezTo>
                <a:cubicBezTo>
                  <a:pt x="9938" y="9098"/>
                  <a:pt x="10191" y="9349"/>
                  <a:pt x="10191" y="9663"/>
                </a:cubicBezTo>
                <a:lnTo>
                  <a:pt x="10191" y="11928"/>
                </a:lnTo>
                <a:cubicBezTo>
                  <a:pt x="10191" y="12242"/>
                  <a:pt x="10445" y="12492"/>
                  <a:pt x="10759" y="12492"/>
                </a:cubicBezTo>
                <a:cubicBezTo>
                  <a:pt x="11070" y="12492"/>
                  <a:pt x="11324" y="12242"/>
                  <a:pt x="11324" y="11928"/>
                </a:cubicBezTo>
                <a:lnTo>
                  <a:pt x="11324" y="10795"/>
                </a:lnTo>
                <a:cubicBezTo>
                  <a:pt x="11324" y="10481"/>
                  <a:pt x="11577" y="10231"/>
                  <a:pt x="11891" y="10231"/>
                </a:cubicBezTo>
                <a:cubicBezTo>
                  <a:pt x="12202" y="10231"/>
                  <a:pt x="12456" y="10481"/>
                  <a:pt x="12456" y="10795"/>
                </a:cubicBezTo>
                <a:lnTo>
                  <a:pt x="12456" y="13060"/>
                </a:lnTo>
                <a:cubicBezTo>
                  <a:pt x="12456" y="13374"/>
                  <a:pt x="12710" y="13625"/>
                  <a:pt x="13024" y="13625"/>
                </a:cubicBezTo>
                <a:cubicBezTo>
                  <a:pt x="13335" y="13625"/>
                  <a:pt x="13588" y="13374"/>
                  <a:pt x="13588" y="13060"/>
                </a:cubicBezTo>
                <a:lnTo>
                  <a:pt x="13588" y="11928"/>
                </a:lnTo>
                <a:cubicBezTo>
                  <a:pt x="13588" y="11614"/>
                  <a:pt x="13842" y="11363"/>
                  <a:pt x="14156" y="11363"/>
                </a:cubicBezTo>
                <a:cubicBezTo>
                  <a:pt x="14467" y="11363"/>
                  <a:pt x="14721" y="11614"/>
                  <a:pt x="14721" y="11928"/>
                </a:cubicBezTo>
                <a:lnTo>
                  <a:pt x="14721" y="14231"/>
                </a:lnTo>
                <a:cubicBezTo>
                  <a:pt x="14718" y="15602"/>
                  <a:pt x="14407" y="16958"/>
                  <a:pt x="13806" y="18193"/>
                </a:cubicBezTo>
                <a:lnTo>
                  <a:pt x="5448" y="18193"/>
                </a:lnTo>
                <a:cubicBezTo>
                  <a:pt x="4844" y="16958"/>
                  <a:pt x="4533" y="15602"/>
                  <a:pt x="4530" y="14231"/>
                </a:cubicBezTo>
                <a:lnTo>
                  <a:pt x="4530" y="13060"/>
                </a:lnTo>
                <a:cubicBezTo>
                  <a:pt x="4530" y="12341"/>
                  <a:pt x="4983" y="11698"/>
                  <a:pt x="5662" y="11460"/>
                </a:cubicBezTo>
                <a:lnTo>
                  <a:pt x="5662" y="14231"/>
                </a:lnTo>
                <a:cubicBezTo>
                  <a:pt x="5662" y="14542"/>
                  <a:pt x="5916" y="14796"/>
                  <a:pt x="6230" y="14796"/>
                </a:cubicBezTo>
                <a:cubicBezTo>
                  <a:pt x="6541" y="14796"/>
                  <a:pt x="6795" y="14542"/>
                  <a:pt x="6795" y="14231"/>
                </a:cubicBezTo>
                <a:lnTo>
                  <a:pt x="6795" y="6230"/>
                </a:lnTo>
                <a:cubicBezTo>
                  <a:pt x="6795" y="5916"/>
                  <a:pt x="7048" y="5662"/>
                  <a:pt x="7362" y="5662"/>
                </a:cubicBez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6496"/>
                </a:lnTo>
                <a:cubicBezTo>
                  <a:pt x="1" y="17432"/>
                  <a:pt x="762" y="18193"/>
                  <a:pt x="1701" y="18193"/>
                </a:cubicBezTo>
                <a:lnTo>
                  <a:pt x="4204" y="18193"/>
                </a:lnTo>
                <a:cubicBezTo>
                  <a:pt x="4285" y="18389"/>
                  <a:pt x="4376" y="18582"/>
                  <a:pt x="4470" y="18773"/>
                </a:cubicBezTo>
                <a:lnTo>
                  <a:pt x="4590" y="19011"/>
                </a:lnTo>
                <a:cubicBezTo>
                  <a:pt x="4687" y="19204"/>
                  <a:pt x="4880" y="19325"/>
                  <a:pt x="5098" y="19325"/>
                </a:cubicBezTo>
                <a:lnTo>
                  <a:pt x="14156" y="19325"/>
                </a:lnTo>
                <a:cubicBezTo>
                  <a:pt x="14370" y="19325"/>
                  <a:pt x="14564" y="19204"/>
                  <a:pt x="14660" y="19011"/>
                </a:cubicBezTo>
                <a:lnTo>
                  <a:pt x="14781" y="18773"/>
                </a:lnTo>
                <a:cubicBezTo>
                  <a:pt x="15485" y="17363"/>
                  <a:pt x="15850" y="15808"/>
                  <a:pt x="15853" y="14231"/>
                </a:cubicBezTo>
                <a:lnTo>
                  <a:pt x="15853" y="11928"/>
                </a:lnTo>
                <a:cubicBezTo>
                  <a:pt x="15853" y="10953"/>
                  <a:pt x="15054" y="10228"/>
                  <a:pt x="14155" y="10228"/>
                </a:cubicBezTo>
                <a:cubicBezTo>
                  <a:pt x="13949" y="10228"/>
                  <a:pt x="13737" y="10266"/>
                  <a:pt x="13528" y="10348"/>
                </a:cubicBezTo>
                <a:cubicBezTo>
                  <a:pt x="13326" y="9609"/>
                  <a:pt x="12655" y="9098"/>
                  <a:pt x="11891" y="9098"/>
                </a:cubicBezTo>
                <a:cubicBezTo>
                  <a:pt x="11883" y="9098"/>
                  <a:pt x="11875" y="9098"/>
                  <a:pt x="11867" y="9098"/>
                </a:cubicBezTo>
                <a:cubicBezTo>
                  <a:pt x="11682" y="9098"/>
                  <a:pt x="11497" y="9131"/>
                  <a:pt x="11324" y="9195"/>
                </a:cubicBezTo>
                <a:lnTo>
                  <a:pt x="11324" y="1701"/>
                </a:lnTo>
                <a:cubicBezTo>
                  <a:pt x="11324" y="762"/>
                  <a:pt x="10563" y="1"/>
                  <a:pt x="96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9" name="Google Shape;2789;p20"/>
          <p:cNvSpPr txBox="1"/>
          <p:nvPr>
            <p:ph idx="5" type="subTitle"/>
          </p:nvPr>
        </p:nvSpPr>
        <p:spPr>
          <a:xfrm>
            <a:off x="832964" y="2113173"/>
            <a:ext cx="2070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MERCURY</a:t>
            </a:r>
            <a:endParaRPr/>
          </a:p>
        </p:txBody>
      </p:sp>
      <p:grpSp>
        <p:nvGrpSpPr>
          <p:cNvPr id="2790" name="Google Shape;2790;p20"/>
          <p:cNvGrpSpPr/>
          <p:nvPr/>
        </p:nvGrpSpPr>
        <p:grpSpPr>
          <a:xfrm>
            <a:off x="8333622" y="528606"/>
            <a:ext cx="576079" cy="583650"/>
            <a:chOff x="8333622" y="528606"/>
            <a:chExt cx="576079" cy="583650"/>
          </a:xfrm>
        </p:grpSpPr>
        <p:sp>
          <p:nvSpPr>
            <p:cNvPr id="2791" name="Google Shape;2791;p20"/>
            <p:cNvSpPr/>
            <p:nvPr/>
          </p:nvSpPr>
          <p:spPr>
            <a:xfrm rot="10800000">
              <a:off x="8333622" y="820431"/>
              <a:ext cx="291050" cy="291825"/>
            </a:xfrm>
            <a:custGeom>
              <a:rect b="b" l="l" r="r" t="t"/>
              <a:pathLst>
                <a:path extrusionOk="0" h="11673" w="11642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20"/>
            <p:cNvSpPr/>
            <p:nvPr/>
          </p:nvSpPr>
          <p:spPr>
            <a:xfrm rot="10800000">
              <a:off x="8618651" y="528606"/>
              <a:ext cx="291050" cy="291825"/>
            </a:xfrm>
            <a:custGeom>
              <a:rect b="b" l="l" r="r" t="t"/>
              <a:pathLst>
                <a:path extrusionOk="0" h="11673" w="11642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6" name="Shape 2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7" name="Google Shape;2797;p21"/>
          <p:cNvSpPr txBox="1"/>
          <p:nvPr>
            <p:ph type="title"/>
          </p:nvPr>
        </p:nvSpPr>
        <p:spPr>
          <a:xfrm>
            <a:off x="617550" y="556400"/>
            <a:ext cx="58839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TYPES OF CYBERBULLYING</a:t>
            </a:r>
            <a:endParaRPr/>
          </a:p>
        </p:txBody>
      </p:sp>
      <p:graphicFrame>
        <p:nvGraphicFramePr>
          <p:cNvPr id="2798" name="Google Shape;2798;p21"/>
          <p:cNvGraphicFramePr/>
          <p:nvPr/>
        </p:nvGraphicFramePr>
        <p:xfrm>
          <a:off x="722363" y="213914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{8EDBECB3-2FB8-47EF-AD9B-3E86DA526D32}</a:tableStyleId>
              </a:tblPr>
              <a:tblGrid>
                <a:gridCol w="2566400"/>
                <a:gridCol w="2566400"/>
                <a:gridCol w="1283225"/>
                <a:gridCol w="1283225"/>
              </a:tblGrid>
              <a:tr h="493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" sz="2200" u="none" cap="none" strike="noStrike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HARASSMENT</a:t>
                      </a:r>
                      <a:endParaRPr b="1" sz="2200" u="none" cap="none" strike="noStrike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Describe the case here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3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" sz="2200" u="none" cap="none" strike="noStrike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FLAMING</a:t>
                      </a:r>
                      <a:endParaRPr b="1" sz="2200" u="none" cap="none" strike="noStrike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Describe the case here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3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" sz="2200" u="none" cap="none" strike="noStrike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EXCLUSION</a:t>
                      </a:r>
                      <a:endParaRPr b="1" sz="2200" u="none" cap="none" strike="noStrike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Describe the case here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3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" sz="2200" u="none" cap="none" strike="noStrike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OUTING</a:t>
                      </a:r>
                      <a:endParaRPr b="1" sz="2200" u="none" cap="none" strike="noStrike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Describe the case here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3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" sz="2200" u="none" cap="none" strike="noStrike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MASQUERADING</a:t>
                      </a:r>
                      <a:endParaRPr b="1" sz="2200" u="none" cap="none" strike="noStrike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Describe the case here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799" name="Google Shape;2799;p21"/>
          <p:cNvSpPr/>
          <p:nvPr/>
        </p:nvSpPr>
        <p:spPr>
          <a:xfrm>
            <a:off x="6239025" y="1495625"/>
            <a:ext cx="515400" cy="515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0" name="Google Shape;2800;p21"/>
          <p:cNvSpPr/>
          <p:nvPr/>
        </p:nvSpPr>
        <p:spPr>
          <a:xfrm>
            <a:off x="7522250" y="1495625"/>
            <a:ext cx="515400" cy="5154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1" name="Google Shape;2801;p21"/>
          <p:cNvGrpSpPr/>
          <p:nvPr/>
        </p:nvGrpSpPr>
        <p:grpSpPr>
          <a:xfrm>
            <a:off x="6347221" y="1583241"/>
            <a:ext cx="298996" cy="340168"/>
            <a:chOff x="6272100" y="832575"/>
            <a:chExt cx="424650" cy="483125"/>
          </a:xfrm>
        </p:grpSpPr>
        <p:sp>
          <p:nvSpPr>
            <p:cNvPr id="2802" name="Google Shape;2802;p21"/>
            <p:cNvSpPr/>
            <p:nvPr/>
          </p:nvSpPr>
          <p:spPr>
            <a:xfrm>
              <a:off x="6272100" y="832575"/>
              <a:ext cx="424650" cy="483125"/>
            </a:xfrm>
            <a:custGeom>
              <a:rect b="b" l="l" r="r" t="t"/>
              <a:pathLst>
                <a:path extrusionOk="0" h="19325" w="16986">
                  <a:moveTo>
                    <a:pt x="2265" y="6537"/>
                  </a:moveTo>
                  <a:lnTo>
                    <a:pt x="2265" y="8334"/>
                  </a:lnTo>
                  <a:lnTo>
                    <a:pt x="1366" y="7437"/>
                  </a:lnTo>
                  <a:lnTo>
                    <a:pt x="2265" y="6537"/>
                  </a:lnTo>
                  <a:close/>
                  <a:moveTo>
                    <a:pt x="14721" y="6537"/>
                  </a:moveTo>
                  <a:lnTo>
                    <a:pt x="15617" y="7437"/>
                  </a:lnTo>
                  <a:lnTo>
                    <a:pt x="14721" y="8334"/>
                  </a:lnTo>
                  <a:lnTo>
                    <a:pt x="14721" y="6537"/>
                  </a:lnTo>
                  <a:close/>
                  <a:moveTo>
                    <a:pt x="13588" y="1132"/>
                  </a:moveTo>
                  <a:lnTo>
                    <a:pt x="13588" y="9466"/>
                  </a:lnTo>
                  <a:lnTo>
                    <a:pt x="10521" y="12531"/>
                  </a:lnTo>
                  <a:lnTo>
                    <a:pt x="6462" y="12531"/>
                  </a:lnTo>
                  <a:lnTo>
                    <a:pt x="3398" y="9466"/>
                  </a:lnTo>
                  <a:lnTo>
                    <a:pt x="3398" y="1132"/>
                  </a:lnTo>
                  <a:close/>
                  <a:moveTo>
                    <a:pt x="1133" y="8802"/>
                  </a:moveTo>
                  <a:lnTo>
                    <a:pt x="5427" y="13099"/>
                  </a:lnTo>
                  <a:lnTo>
                    <a:pt x="1133" y="17392"/>
                  </a:lnTo>
                  <a:lnTo>
                    <a:pt x="1133" y="8802"/>
                  </a:lnTo>
                  <a:close/>
                  <a:moveTo>
                    <a:pt x="15853" y="8802"/>
                  </a:moveTo>
                  <a:lnTo>
                    <a:pt x="15853" y="17392"/>
                  </a:lnTo>
                  <a:lnTo>
                    <a:pt x="11556" y="13099"/>
                  </a:lnTo>
                  <a:lnTo>
                    <a:pt x="15853" y="8802"/>
                  </a:lnTo>
                  <a:close/>
                  <a:moveTo>
                    <a:pt x="10521" y="13663"/>
                  </a:moveTo>
                  <a:lnTo>
                    <a:pt x="15050" y="18192"/>
                  </a:lnTo>
                  <a:lnTo>
                    <a:pt x="1933" y="18192"/>
                  </a:lnTo>
                  <a:lnTo>
                    <a:pt x="6462" y="13663"/>
                  </a:lnTo>
                  <a:close/>
                  <a:moveTo>
                    <a:pt x="2830" y="0"/>
                  </a:moveTo>
                  <a:cubicBezTo>
                    <a:pt x="2516" y="0"/>
                    <a:pt x="2265" y="254"/>
                    <a:pt x="2265" y="568"/>
                  </a:cubicBezTo>
                  <a:lnTo>
                    <a:pt x="2265" y="4937"/>
                  </a:lnTo>
                  <a:lnTo>
                    <a:pt x="164" y="7036"/>
                  </a:lnTo>
                  <a:lnTo>
                    <a:pt x="161" y="7042"/>
                  </a:lnTo>
                  <a:cubicBezTo>
                    <a:pt x="152" y="7051"/>
                    <a:pt x="143" y="7063"/>
                    <a:pt x="134" y="7072"/>
                  </a:cubicBezTo>
                  <a:lnTo>
                    <a:pt x="125" y="7084"/>
                  </a:lnTo>
                  <a:cubicBezTo>
                    <a:pt x="112" y="7096"/>
                    <a:pt x="103" y="7108"/>
                    <a:pt x="94" y="7120"/>
                  </a:cubicBezTo>
                  <a:cubicBezTo>
                    <a:pt x="91" y="7126"/>
                    <a:pt x="88" y="7129"/>
                    <a:pt x="85" y="7132"/>
                  </a:cubicBezTo>
                  <a:cubicBezTo>
                    <a:pt x="85" y="7138"/>
                    <a:pt x="73" y="7153"/>
                    <a:pt x="70" y="7162"/>
                  </a:cubicBezTo>
                  <a:cubicBezTo>
                    <a:pt x="64" y="7171"/>
                    <a:pt x="61" y="7174"/>
                    <a:pt x="58" y="7180"/>
                  </a:cubicBezTo>
                  <a:cubicBezTo>
                    <a:pt x="55" y="7186"/>
                    <a:pt x="52" y="7199"/>
                    <a:pt x="46" y="7208"/>
                  </a:cubicBezTo>
                  <a:cubicBezTo>
                    <a:pt x="43" y="7217"/>
                    <a:pt x="40" y="7220"/>
                    <a:pt x="40" y="7226"/>
                  </a:cubicBezTo>
                  <a:cubicBezTo>
                    <a:pt x="34" y="7241"/>
                    <a:pt x="28" y="7256"/>
                    <a:pt x="25" y="7271"/>
                  </a:cubicBezTo>
                  <a:cubicBezTo>
                    <a:pt x="25" y="7274"/>
                    <a:pt x="22" y="7280"/>
                    <a:pt x="19" y="7283"/>
                  </a:cubicBezTo>
                  <a:cubicBezTo>
                    <a:pt x="16" y="7295"/>
                    <a:pt x="13" y="7307"/>
                    <a:pt x="13" y="7319"/>
                  </a:cubicBezTo>
                  <a:cubicBezTo>
                    <a:pt x="13" y="7325"/>
                    <a:pt x="10" y="7331"/>
                    <a:pt x="10" y="7334"/>
                  </a:cubicBezTo>
                  <a:cubicBezTo>
                    <a:pt x="7" y="7340"/>
                    <a:pt x="4" y="7359"/>
                    <a:pt x="4" y="7371"/>
                  </a:cubicBezTo>
                  <a:lnTo>
                    <a:pt x="4" y="7386"/>
                  </a:lnTo>
                  <a:cubicBezTo>
                    <a:pt x="4" y="7401"/>
                    <a:pt x="1" y="7416"/>
                    <a:pt x="1" y="7434"/>
                  </a:cubicBezTo>
                  <a:lnTo>
                    <a:pt x="1" y="17625"/>
                  </a:lnTo>
                  <a:cubicBezTo>
                    <a:pt x="1" y="18063"/>
                    <a:pt x="170" y="18482"/>
                    <a:pt x="475" y="18799"/>
                  </a:cubicBezTo>
                  <a:cubicBezTo>
                    <a:pt x="481" y="18808"/>
                    <a:pt x="490" y="18817"/>
                    <a:pt x="499" y="18826"/>
                  </a:cubicBezTo>
                  <a:cubicBezTo>
                    <a:pt x="508" y="18833"/>
                    <a:pt x="517" y="18842"/>
                    <a:pt x="526" y="18851"/>
                  </a:cubicBezTo>
                  <a:cubicBezTo>
                    <a:pt x="840" y="19156"/>
                    <a:pt x="1260" y="19325"/>
                    <a:pt x="1698" y="19325"/>
                  </a:cubicBezTo>
                  <a:lnTo>
                    <a:pt x="15285" y="19325"/>
                  </a:lnTo>
                  <a:cubicBezTo>
                    <a:pt x="15723" y="19325"/>
                    <a:pt x="16143" y="19156"/>
                    <a:pt x="16460" y="18854"/>
                  </a:cubicBezTo>
                  <a:cubicBezTo>
                    <a:pt x="16469" y="18845"/>
                    <a:pt x="16478" y="18836"/>
                    <a:pt x="16487" y="18826"/>
                  </a:cubicBezTo>
                  <a:cubicBezTo>
                    <a:pt x="16496" y="18817"/>
                    <a:pt x="16502" y="18808"/>
                    <a:pt x="16511" y="18799"/>
                  </a:cubicBezTo>
                  <a:cubicBezTo>
                    <a:pt x="16816" y="18485"/>
                    <a:pt x="16985" y="18063"/>
                    <a:pt x="16985" y="17628"/>
                  </a:cubicBezTo>
                  <a:lnTo>
                    <a:pt x="16985" y="7437"/>
                  </a:lnTo>
                  <a:cubicBezTo>
                    <a:pt x="16985" y="7419"/>
                    <a:pt x="16985" y="7404"/>
                    <a:pt x="16982" y="7389"/>
                  </a:cubicBezTo>
                  <a:lnTo>
                    <a:pt x="16982" y="7371"/>
                  </a:lnTo>
                  <a:cubicBezTo>
                    <a:pt x="16982" y="7362"/>
                    <a:pt x="16979" y="7350"/>
                    <a:pt x="16976" y="7337"/>
                  </a:cubicBezTo>
                  <a:cubicBezTo>
                    <a:pt x="16973" y="7328"/>
                    <a:pt x="16973" y="7325"/>
                    <a:pt x="16973" y="7319"/>
                  </a:cubicBezTo>
                  <a:cubicBezTo>
                    <a:pt x="16973" y="7316"/>
                    <a:pt x="16967" y="7298"/>
                    <a:pt x="16964" y="7286"/>
                  </a:cubicBezTo>
                  <a:cubicBezTo>
                    <a:pt x="16964" y="7283"/>
                    <a:pt x="16964" y="7277"/>
                    <a:pt x="16961" y="7271"/>
                  </a:cubicBezTo>
                  <a:cubicBezTo>
                    <a:pt x="16958" y="7256"/>
                    <a:pt x="16952" y="7244"/>
                    <a:pt x="16946" y="7229"/>
                  </a:cubicBezTo>
                  <a:cubicBezTo>
                    <a:pt x="16943" y="7223"/>
                    <a:pt x="16940" y="7217"/>
                    <a:pt x="16940" y="7211"/>
                  </a:cubicBezTo>
                  <a:cubicBezTo>
                    <a:pt x="16937" y="7205"/>
                    <a:pt x="16931" y="7193"/>
                    <a:pt x="16925" y="7183"/>
                  </a:cubicBezTo>
                  <a:cubicBezTo>
                    <a:pt x="16922" y="7174"/>
                    <a:pt x="16919" y="7171"/>
                    <a:pt x="16916" y="7165"/>
                  </a:cubicBezTo>
                  <a:cubicBezTo>
                    <a:pt x="16913" y="7159"/>
                    <a:pt x="16904" y="7144"/>
                    <a:pt x="16898" y="7135"/>
                  </a:cubicBezTo>
                  <a:lnTo>
                    <a:pt x="16892" y="7123"/>
                  </a:lnTo>
                  <a:cubicBezTo>
                    <a:pt x="16882" y="7108"/>
                    <a:pt x="16873" y="7096"/>
                    <a:pt x="16861" y="7084"/>
                  </a:cubicBezTo>
                  <a:lnTo>
                    <a:pt x="16852" y="7075"/>
                  </a:lnTo>
                  <a:cubicBezTo>
                    <a:pt x="16843" y="7063"/>
                    <a:pt x="16834" y="7054"/>
                    <a:pt x="16825" y="7045"/>
                  </a:cubicBezTo>
                  <a:lnTo>
                    <a:pt x="16819" y="7039"/>
                  </a:lnTo>
                  <a:lnTo>
                    <a:pt x="14721" y="4937"/>
                  </a:lnTo>
                  <a:lnTo>
                    <a:pt x="14721" y="568"/>
                  </a:lnTo>
                  <a:cubicBezTo>
                    <a:pt x="14721" y="254"/>
                    <a:pt x="14467" y="0"/>
                    <a:pt x="14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p21"/>
            <p:cNvSpPr/>
            <p:nvPr/>
          </p:nvSpPr>
          <p:spPr>
            <a:xfrm>
              <a:off x="6384200" y="889150"/>
              <a:ext cx="199300" cy="198200"/>
            </a:xfrm>
            <a:custGeom>
              <a:rect b="b" l="l" r="r" t="t"/>
              <a:pathLst>
                <a:path extrusionOk="0" h="7928" w="7972">
                  <a:moveTo>
                    <a:pt x="4005" y="3398"/>
                  </a:moveTo>
                  <a:cubicBezTo>
                    <a:pt x="4274" y="3398"/>
                    <a:pt x="4534" y="3588"/>
                    <a:pt x="4569" y="3900"/>
                  </a:cubicBezTo>
                  <a:cubicBezTo>
                    <a:pt x="4560" y="3951"/>
                    <a:pt x="4560" y="4003"/>
                    <a:pt x="4566" y="4057"/>
                  </a:cubicBezTo>
                  <a:cubicBezTo>
                    <a:pt x="4521" y="4329"/>
                    <a:pt x="4285" y="4531"/>
                    <a:pt x="4007" y="4531"/>
                  </a:cubicBezTo>
                  <a:cubicBezTo>
                    <a:pt x="3518" y="4531"/>
                    <a:pt x="3259" y="3954"/>
                    <a:pt x="3585" y="3589"/>
                  </a:cubicBezTo>
                  <a:cubicBezTo>
                    <a:pt x="3702" y="3458"/>
                    <a:pt x="3855" y="3398"/>
                    <a:pt x="4005" y="3398"/>
                  </a:cubicBezTo>
                  <a:close/>
                  <a:moveTo>
                    <a:pt x="4005" y="1"/>
                  </a:moveTo>
                  <a:cubicBezTo>
                    <a:pt x="3351" y="1"/>
                    <a:pt x="2696" y="163"/>
                    <a:pt x="2102" y="488"/>
                  </a:cubicBezTo>
                  <a:cubicBezTo>
                    <a:pt x="876" y="1161"/>
                    <a:pt x="94" y="2432"/>
                    <a:pt x="46" y="3830"/>
                  </a:cubicBezTo>
                  <a:cubicBezTo>
                    <a:pt x="1" y="5231"/>
                    <a:pt x="695" y="6551"/>
                    <a:pt x="1876" y="7303"/>
                  </a:cubicBezTo>
                  <a:cubicBezTo>
                    <a:pt x="2510" y="7713"/>
                    <a:pt x="3247" y="7928"/>
                    <a:pt x="4001" y="7928"/>
                  </a:cubicBezTo>
                  <a:cubicBezTo>
                    <a:pt x="4629" y="7925"/>
                    <a:pt x="5248" y="7783"/>
                    <a:pt x="5816" y="7517"/>
                  </a:cubicBezTo>
                  <a:cubicBezTo>
                    <a:pt x="6106" y="7390"/>
                    <a:pt x="6233" y="7049"/>
                    <a:pt x="6100" y="6762"/>
                  </a:cubicBezTo>
                  <a:cubicBezTo>
                    <a:pt x="6006" y="6555"/>
                    <a:pt x="5802" y="6435"/>
                    <a:pt x="5589" y="6435"/>
                  </a:cubicBezTo>
                  <a:cubicBezTo>
                    <a:pt x="5506" y="6435"/>
                    <a:pt x="5422" y="6453"/>
                    <a:pt x="5342" y="6491"/>
                  </a:cubicBezTo>
                  <a:cubicBezTo>
                    <a:pt x="4902" y="6692"/>
                    <a:pt x="4449" y="6792"/>
                    <a:pt x="4007" y="6792"/>
                  </a:cubicBezTo>
                  <a:cubicBezTo>
                    <a:pt x="3468" y="6792"/>
                    <a:pt x="2947" y="6644"/>
                    <a:pt x="2486" y="6349"/>
                  </a:cubicBezTo>
                  <a:cubicBezTo>
                    <a:pt x="1643" y="5811"/>
                    <a:pt x="1145" y="4869"/>
                    <a:pt x="1178" y="3870"/>
                  </a:cubicBezTo>
                  <a:cubicBezTo>
                    <a:pt x="1211" y="2870"/>
                    <a:pt x="1770" y="1961"/>
                    <a:pt x="2649" y="1481"/>
                  </a:cubicBezTo>
                  <a:cubicBezTo>
                    <a:pt x="3073" y="1247"/>
                    <a:pt x="3541" y="1131"/>
                    <a:pt x="4009" y="1131"/>
                  </a:cubicBezTo>
                  <a:cubicBezTo>
                    <a:pt x="4508" y="1131"/>
                    <a:pt x="5007" y="1263"/>
                    <a:pt x="5451" y="1527"/>
                  </a:cubicBezTo>
                  <a:cubicBezTo>
                    <a:pt x="6311" y="2037"/>
                    <a:pt x="6840" y="2964"/>
                    <a:pt x="6840" y="3966"/>
                  </a:cubicBezTo>
                  <a:cubicBezTo>
                    <a:pt x="6846" y="4277"/>
                    <a:pt x="6598" y="4537"/>
                    <a:pt x="6284" y="4543"/>
                  </a:cubicBezTo>
                  <a:cubicBezTo>
                    <a:pt x="6280" y="4543"/>
                    <a:pt x="6277" y="4543"/>
                    <a:pt x="6273" y="4543"/>
                  </a:cubicBezTo>
                  <a:cubicBezTo>
                    <a:pt x="5967" y="4543"/>
                    <a:pt x="5713" y="4298"/>
                    <a:pt x="5707" y="3990"/>
                  </a:cubicBezTo>
                  <a:lnTo>
                    <a:pt x="5707" y="3972"/>
                  </a:lnTo>
                  <a:lnTo>
                    <a:pt x="5707" y="3966"/>
                  </a:lnTo>
                  <a:cubicBezTo>
                    <a:pt x="5707" y="3163"/>
                    <a:pt x="5146" y="2469"/>
                    <a:pt x="4361" y="2300"/>
                  </a:cubicBezTo>
                  <a:cubicBezTo>
                    <a:pt x="4241" y="2274"/>
                    <a:pt x="4121" y="2261"/>
                    <a:pt x="4003" y="2261"/>
                  </a:cubicBezTo>
                  <a:cubicBezTo>
                    <a:pt x="3345" y="2261"/>
                    <a:pt x="2731" y="2647"/>
                    <a:pt x="2452" y="3269"/>
                  </a:cubicBezTo>
                  <a:cubicBezTo>
                    <a:pt x="2126" y="4000"/>
                    <a:pt x="2353" y="4863"/>
                    <a:pt x="3002" y="5337"/>
                  </a:cubicBezTo>
                  <a:cubicBezTo>
                    <a:pt x="3302" y="5555"/>
                    <a:pt x="3654" y="5663"/>
                    <a:pt x="4005" y="5663"/>
                  </a:cubicBezTo>
                  <a:cubicBezTo>
                    <a:pt x="4413" y="5663"/>
                    <a:pt x="4818" y="5517"/>
                    <a:pt x="5140" y="5228"/>
                  </a:cubicBezTo>
                  <a:cubicBezTo>
                    <a:pt x="5457" y="5513"/>
                    <a:pt x="5863" y="5662"/>
                    <a:pt x="6274" y="5662"/>
                  </a:cubicBezTo>
                  <a:cubicBezTo>
                    <a:pt x="6507" y="5662"/>
                    <a:pt x="6742" y="5614"/>
                    <a:pt x="6963" y="5515"/>
                  </a:cubicBezTo>
                  <a:cubicBezTo>
                    <a:pt x="7576" y="5241"/>
                    <a:pt x="7969" y="4634"/>
                    <a:pt x="7972" y="3966"/>
                  </a:cubicBezTo>
                  <a:cubicBezTo>
                    <a:pt x="7972" y="2565"/>
                    <a:pt x="7232" y="1267"/>
                    <a:pt x="6027" y="554"/>
                  </a:cubicBezTo>
                  <a:cubicBezTo>
                    <a:pt x="5405" y="186"/>
                    <a:pt x="4705" y="1"/>
                    <a:pt x="4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04" name="Google Shape;2804;p21"/>
          <p:cNvGrpSpPr/>
          <p:nvPr/>
        </p:nvGrpSpPr>
        <p:grpSpPr>
          <a:xfrm>
            <a:off x="7603533" y="1603897"/>
            <a:ext cx="352825" cy="298855"/>
            <a:chOff x="2676100" y="1456375"/>
            <a:chExt cx="501100" cy="424450"/>
          </a:xfrm>
        </p:grpSpPr>
        <p:sp>
          <p:nvSpPr>
            <p:cNvPr id="2805" name="Google Shape;2805;p21"/>
            <p:cNvSpPr/>
            <p:nvPr/>
          </p:nvSpPr>
          <p:spPr>
            <a:xfrm>
              <a:off x="3079725" y="1534750"/>
              <a:ext cx="97475" cy="268275"/>
            </a:xfrm>
            <a:custGeom>
              <a:rect b="b" l="l" r="r" t="t"/>
              <a:pathLst>
                <a:path extrusionOk="0" h="10731" w="3899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0" y="387"/>
                    <a:pt x="0" y="746"/>
                    <a:pt x="221" y="966"/>
                  </a:cubicBezTo>
                  <a:cubicBezTo>
                    <a:pt x="2657" y="3397"/>
                    <a:pt x="2657" y="7340"/>
                    <a:pt x="221" y="9771"/>
                  </a:cubicBezTo>
                  <a:cubicBezTo>
                    <a:pt x="6" y="9992"/>
                    <a:pt x="9" y="10345"/>
                    <a:pt x="230" y="10565"/>
                  </a:cubicBezTo>
                  <a:cubicBezTo>
                    <a:pt x="340" y="10675"/>
                    <a:pt x="484" y="10730"/>
                    <a:pt x="629" y="10730"/>
                  </a:cubicBezTo>
                  <a:cubicBezTo>
                    <a:pt x="770" y="10730"/>
                    <a:pt x="912" y="10677"/>
                    <a:pt x="1021" y="10571"/>
                  </a:cubicBezTo>
                  <a:cubicBezTo>
                    <a:pt x="3898" y="7700"/>
                    <a:pt x="3898" y="3038"/>
                    <a:pt x="1021" y="166"/>
                  </a:cubicBez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21"/>
            <p:cNvSpPr/>
            <p:nvPr/>
          </p:nvSpPr>
          <p:spPr>
            <a:xfrm>
              <a:off x="3039725" y="1574925"/>
              <a:ext cx="75350" cy="188250"/>
            </a:xfrm>
            <a:custGeom>
              <a:rect b="b" l="l" r="r" t="t"/>
              <a:pathLst>
                <a:path extrusionOk="0" h="7530" w="3014">
                  <a:moveTo>
                    <a:pt x="629" y="1"/>
                  </a:moveTo>
                  <a:cubicBezTo>
                    <a:pt x="484" y="1"/>
                    <a:pt x="339" y="56"/>
                    <a:pt x="230" y="166"/>
                  </a:cubicBezTo>
                  <a:cubicBezTo>
                    <a:pt x="12" y="383"/>
                    <a:pt x="9" y="736"/>
                    <a:pt x="224" y="960"/>
                  </a:cubicBezTo>
                  <a:cubicBezTo>
                    <a:pt x="1769" y="2506"/>
                    <a:pt x="1769" y="5018"/>
                    <a:pt x="224" y="6564"/>
                  </a:cubicBezTo>
                  <a:cubicBezTo>
                    <a:pt x="0" y="6784"/>
                    <a:pt x="0" y="7144"/>
                    <a:pt x="224" y="7364"/>
                  </a:cubicBezTo>
                  <a:cubicBezTo>
                    <a:pt x="334" y="7474"/>
                    <a:pt x="479" y="7529"/>
                    <a:pt x="624" y="7529"/>
                  </a:cubicBezTo>
                  <a:cubicBezTo>
                    <a:pt x="769" y="7529"/>
                    <a:pt x="913" y="7474"/>
                    <a:pt x="1024" y="7364"/>
                  </a:cubicBezTo>
                  <a:cubicBezTo>
                    <a:pt x="3013" y="5374"/>
                    <a:pt x="3013" y="2149"/>
                    <a:pt x="1024" y="160"/>
                  </a:cubicBezTo>
                  <a:cubicBezTo>
                    <a:pt x="913" y="53"/>
                    <a:pt x="771" y="1"/>
                    <a:pt x="6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21"/>
            <p:cNvSpPr/>
            <p:nvPr/>
          </p:nvSpPr>
          <p:spPr>
            <a:xfrm>
              <a:off x="2676100" y="1456375"/>
              <a:ext cx="340700" cy="424450"/>
            </a:xfrm>
            <a:custGeom>
              <a:rect b="b" l="l" r="r" t="t"/>
              <a:pathLst>
                <a:path extrusionOk="0" h="16978" w="13628">
                  <a:moveTo>
                    <a:pt x="2265" y="6792"/>
                  </a:moveTo>
                  <a:lnTo>
                    <a:pt x="2265" y="10189"/>
                  </a:lnTo>
                  <a:lnTo>
                    <a:pt x="1700" y="10189"/>
                  </a:lnTo>
                  <a:cubicBezTo>
                    <a:pt x="1386" y="10189"/>
                    <a:pt x="1133" y="9935"/>
                    <a:pt x="1133" y="9621"/>
                  </a:cubicBezTo>
                  <a:lnTo>
                    <a:pt x="1133" y="7356"/>
                  </a:lnTo>
                  <a:cubicBezTo>
                    <a:pt x="1133" y="7042"/>
                    <a:pt x="1386" y="6792"/>
                    <a:pt x="1700" y="6792"/>
                  </a:cubicBezTo>
                  <a:close/>
                  <a:moveTo>
                    <a:pt x="5701" y="5659"/>
                  </a:moveTo>
                  <a:lnTo>
                    <a:pt x="5701" y="11321"/>
                  </a:lnTo>
                  <a:lnTo>
                    <a:pt x="3965" y="11321"/>
                  </a:lnTo>
                  <a:cubicBezTo>
                    <a:pt x="3651" y="11321"/>
                    <a:pt x="3397" y="11067"/>
                    <a:pt x="3397" y="10753"/>
                  </a:cubicBezTo>
                  <a:lnTo>
                    <a:pt x="3397" y="6224"/>
                  </a:lnTo>
                  <a:cubicBezTo>
                    <a:pt x="3397" y="5910"/>
                    <a:pt x="3651" y="5659"/>
                    <a:pt x="3965" y="5659"/>
                  </a:cubicBezTo>
                  <a:close/>
                  <a:moveTo>
                    <a:pt x="10230" y="2827"/>
                  </a:moveTo>
                  <a:lnTo>
                    <a:pt x="10230" y="14150"/>
                  </a:lnTo>
                  <a:lnTo>
                    <a:pt x="6833" y="11602"/>
                  </a:lnTo>
                  <a:lnTo>
                    <a:pt x="6833" y="5376"/>
                  </a:lnTo>
                  <a:lnTo>
                    <a:pt x="10230" y="2827"/>
                  </a:lnTo>
                  <a:close/>
                  <a:moveTo>
                    <a:pt x="11927" y="1130"/>
                  </a:moveTo>
                  <a:cubicBezTo>
                    <a:pt x="12241" y="1130"/>
                    <a:pt x="12495" y="1381"/>
                    <a:pt x="12495" y="1695"/>
                  </a:cubicBezTo>
                  <a:lnTo>
                    <a:pt x="12495" y="15282"/>
                  </a:lnTo>
                  <a:cubicBezTo>
                    <a:pt x="12495" y="15596"/>
                    <a:pt x="12241" y="15847"/>
                    <a:pt x="11927" y="15847"/>
                  </a:cubicBezTo>
                  <a:cubicBezTo>
                    <a:pt x="11613" y="15847"/>
                    <a:pt x="11363" y="15596"/>
                    <a:pt x="11363" y="15282"/>
                  </a:cubicBezTo>
                  <a:lnTo>
                    <a:pt x="11363" y="1695"/>
                  </a:lnTo>
                  <a:cubicBezTo>
                    <a:pt x="11363" y="1381"/>
                    <a:pt x="11613" y="1130"/>
                    <a:pt x="11927" y="1130"/>
                  </a:cubicBezTo>
                  <a:close/>
                  <a:moveTo>
                    <a:pt x="11925" y="0"/>
                  </a:moveTo>
                  <a:cubicBezTo>
                    <a:pt x="11115" y="0"/>
                    <a:pt x="10405" y="580"/>
                    <a:pt x="10257" y="1393"/>
                  </a:cubicBezTo>
                  <a:lnTo>
                    <a:pt x="6079" y="4527"/>
                  </a:lnTo>
                  <a:lnTo>
                    <a:pt x="3965" y="4527"/>
                  </a:lnTo>
                  <a:cubicBezTo>
                    <a:pt x="3243" y="4527"/>
                    <a:pt x="2603" y="4980"/>
                    <a:pt x="2362" y="5659"/>
                  </a:cubicBezTo>
                  <a:lnTo>
                    <a:pt x="1700" y="5659"/>
                  </a:lnTo>
                  <a:cubicBezTo>
                    <a:pt x="761" y="5659"/>
                    <a:pt x="0" y="6417"/>
                    <a:pt x="0" y="7356"/>
                  </a:cubicBezTo>
                  <a:lnTo>
                    <a:pt x="0" y="9621"/>
                  </a:lnTo>
                  <a:cubicBezTo>
                    <a:pt x="0" y="10560"/>
                    <a:pt x="761" y="11318"/>
                    <a:pt x="1700" y="11321"/>
                  </a:cubicBezTo>
                  <a:lnTo>
                    <a:pt x="2362" y="11321"/>
                  </a:lnTo>
                  <a:cubicBezTo>
                    <a:pt x="2603" y="11997"/>
                    <a:pt x="3243" y="12450"/>
                    <a:pt x="3965" y="12453"/>
                  </a:cubicBezTo>
                  <a:lnTo>
                    <a:pt x="6079" y="12453"/>
                  </a:lnTo>
                  <a:lnTo>
                    <a:pt x="10257" y="15584"/>
                  </a:lnTo>
                  <a:cubicBezTo>
                    <a:pt x="10405" y="16397"/>
                    <a:pt x="11115" y="16977"/>
                    <a:pt x="11925" y="16977"/>
                  </a:cubicBezTo>
                  <a:cubicBezTo>
                    <a:pt x="11976" y="16977"/>
                    <a:pt x="12027" y="16975"/>
                    <a:pt x="12078" y="16970"/>
                  </a:cubicBezTo>
                  <a:cubicBezTo>
                    <a:pt x="12954" y="16892"/>
                    <a:pt x="13624" y="16161"/>
                    <a:pt x="13627" y="15282"/>
                  </a:cubicBezTo>
                  <a:lnTo>
                    <a:pt x="13627" y="1695"/>
                  </a:lnTo>
                  <a:cubicBezTo>
                    <a:pt x="13624" y="816"/>
                    <a:pt x="12954" y="85"/>
                    <a:pt x="12078" y="7"/>
                  </a:cubicBezTo>
                  <a:cubicBezTo>
                    <a:pt x="12027" y="2"/>
                    <a:pt x="11976" y="0"/>
                    <a:pt x="11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08" name="Google Shape;2808;p21"/>
          <p:cNvGrpSpPr/>
          <p:nvPr/>
        </p:nvGrpSpPr>
        <p:grpSpPr>
          <a:xfrm>
            <a:off x="6342608" y="2227133"/>
            <a:ext cx="308234" cy="308234"/>
            <a:chOff x="1487200" y="4993750"/>
            <a:chExt cx="483125" cy="483125"/>
          </a:xfrm>
        </p:grpSpPr>
        <p:sp>
          <p:nvSpPr>
            <p:cNvPr id="2809" name="Google Shape;2809;p21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21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11" name="Google Shape;2811;p21"/>
          <p:cNvGrpSpPr/>
          <p:nvPr/>
        </p:nvGrpSpPr>
        <p:grpSpPr>
          <a:xfrm>
            <a:off x="7625833" y="2227133"/>
            <a:ext cx="308234" cy="308234"/>
            <a:chOff x="2081650" y="4993750"/>
            <a:chExt cx="483125" cy="483125"/>
          </a:xfrm>
        </p:grpSpPr>
        <p:sp>
          <p:nvSpPr>
            <p:cNvPr id="2812" name="Google Shape;2812;p21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21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14" name="Google Shape;2814;p21"/>
          <p:cNvGrpSpPr/>
          <p:nvPr/>
        </p:nvGrpSpPr>
        <p:grpSpPr>
          <a:xfrm>
            <a:off x="6347258" y="2723439"/>
            <a:ext cx="308234" cy="308234"/>
            <a:chOff x="2081650" y="4993750"/>
            <a:chExt cx="483125" cy="483125"/>
          </a:xfrm>
        </p:grpSpPr>
        <p:sp>
          <p:nvSpPr>
            <p:cNvPr id="2815" name="Google Shape;2815;p21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21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17" name="Google Shape;2817;p21"/>
          <p:cNvGrpSpPr/>
          <p:nvPr/>
        </p:nvGrpSpPr>
        <p:grpSpPr>
          <a:xfrm>
            <a:off x="6342608" y="3219746"/>
            <a:ext cx="308234" cy="308234"/>
            <a:chOff x="2081650" y="4993750"/>
            <a:chExt cx="483125" cy="483125"/>
          </a:xfrm>
        </p:grpSpPr>
        <p:sp>
          <p:nvSpPr>
            <p:cNvPr id="2818" name="Google Shape;2818;p21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21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20" name="Google Shape;2820;p21"/>
          <p:cNvGrpSpPr/>
          <p:nvPr/>
        </p:nvGrpSpPr>
        <p:grpSpPr>
          <a:xfrm>
            <a:off x="7625833" y="3716052"/>
            <a:ext cx="308234" cy="308234"/>
            <a:chOff x="2081650" y="4993750"/>
            <a:chExt cx="483125" cy="483125"/>
          </a:xfrm>
        </p:grpSpPr>
        <p:sp>
          <p:nvSpPr>
            <p:cNvPr id="2821" name="Google Shape;2821;p21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21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23" name="Google Shape;2823;p21"/>
          <p:cNvGrpSpPr/>
          <p:nvPr/>
        </p:nvGrpSpPr>
        <p:grpSpPr>
          <a:xfrm>
            <a:off x="6342608" y="4212358"/>
            <a:ext cx="308234" cy="308234"/>
            <a:chOff x="2081650" y="4993750"/>
            <a:chExt cx="483125" cy="483125"/>
          </a:xfrm>
        </p:grpSpPr>
        <p:sp>
          <p:nvSpPr>
            <p:cNvPr id="2824" name="Google Shape;2824;p21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21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26" name="Google Shape;2826;p21"/>
          <p:cNvGrpSpPr/>
          <p:nvPr/>
        </p:nvGrpSpPr>
        <p:grpSpPr>
          <a:xfrm>
            <a:off x="7625821" y="2723439"/>
            <a:ext cx="308234" cy="308234"/>
            <a:chOff x="1487200" y="4993750"/>
            <a:chExt cx="483125" cy="483125"/>
          </a:xfrm>
        </p:grpSpPr>
        <p:sp>
          <p:nvSpPr>
            <p:cNvPr id="2827" name="Google Shape;2827;p21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21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29" name="Google Shape;2829;p21"/>
          <p:cNvGrpSpPr/>
          <p:nvPr/>
        </p:nvGrpSpPr>
        <p:grpSpPr>
          <a:xfrm>
            <a:off x="6342596" y="3716052"/>
            <a:ext cx="308234" cy="308234"/>
            <a:chOff x="1487200" y="4993750"/>
            <a:chExt cx="483125" cy="483125"/>
          </a:xfrm>
        </p:grpSpPr>
        <p:sp>
          <p:nvSpPr>
            <p:cNvPr id="2830" name="Google Shape;2830;p21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21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32" name="Google Shape;2832;p21"/>
          <p:cNvGrpSpPr/>
          <p:nvPr/>
        </p:nvGrpSpPr>
        <p:grpSpPr>
          <a:xfrm>
            <a:off x="7625796" y="4212358"/>
            <a:ext cx="308234" cy="308234"/>
            <a:chOff x="1487200" y="4993750"/>
            <a:chExt cx="483125" cy="483125"/>
          </a:xfrm>
        </p:grpSpPr>
        <p:sp>
          <p:nvSpPr>
            <p:cNvPr id="2833" name="Google Shape;2833;p21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21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35" name="Google Shape;2835;p21"/>
          <p:cNvGrpSpPr/>
          <p:nvPr/>
        </p:nvGrpSpPr>
        <p:grpSpPr>
          <a:xfrm>
            <a:off x="7625808" y="3219746"/>
            <a:ext cx="308234" cy="308234"/>
            <a:chOff x="1487200" y="4993750"/>
            <a:chExt cx="483125" cy="483125"/>
          </a:xfrm>
        </p:grpSpPr>
        <p:sp>
          <p:nvSpPr>
            <p:cNvPr id="2836" name="Google Shape;2836;p21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7" name="Google Shape;2837;p21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38" name="Google Shape;2838;p21"/>
          <p:cNvGrpSpPr/>
          <p:nvPr/>
        </p:nvGrpSpPr>
        <p:grpSpPr>
          <a:xfrm>
            <a:off x="7013494" y="648011"/>
            <a:ext cx="480273" cy="608988"/>
            <a:chOff x="7013494" y="648011"/>
            <a:chExt cx="480273" cy="608988"/>
          </a:xfrm>
        </p:grpSpPr>
        <p:sp>
          <p:nvSpPr>
            <p:cNvPr id="2839" name="Google Shape;2839;p21"/>
            <p:cNvSpPr/>
            <p:nvPr/>
          </p:nvSpPr>
          <p:spPr>
            <a:xfrm>
              <a:off x="7194667" y="648011"/>
              <a:ext cx="299100" cy="2991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0" name="Google Shape;2840;p21"/>
            <p:cNvSpPr/>
            <p:nvPr/>
          </p:nvSpPr>
          <p:spPr>
            <a:xfrm flipH="1">
              <a:off x="7013494" y="780524"/>
              <a:ext cx="343500" cy="476475"/>
            </a:xfrm>
            <a:custGeom>
              <a:rect b="b" l="l" r="r" t="t"/>
              <a:pathLst>
                <a:path extrusionOk="0" h="19059" w="13740">
                  <a:moveTo>
                    <a:pt x="0" y="0"/>
                  </a:moveTo>
                  <a:lnTo>
                    <a:pt x="1945" y="16414"/>
                  </a:lnTo>
                  <a:lnTo>
                    <a:pt x="5350" y="11885"/>
                  </a:lnTo>
                  <a:lnTo>
                    <a:pt x="9149" y="19058"/>
                  </a:lnTo>
                  <a:lnTo>
                    <a:pt x="12949" y="16444"/>
                  </a:lnTo>
                  <a:lnTo>
                    <a:pt x="7812" y="10213"/>
                  </a:lnTo>
                  <a:lnTo>
                    <a:pt x="13739" y="9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4" name="Shape 2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5" name="Google Shape;2845;p23"/>
          <p:cNvGrpSpPr/>
          <p:nvPr/>
        </p:nvGrpSpPr>
        <p:grpSpPr>
          <a:xfrm>
            <a:off x="722058" y="1495600"/>
            <a:ext cx="7699594" cy="3112847"/>
            <a:chOff x="495045" y="1057250"/>
            <a:chExt cx="7699594" cy="3112847"/>
          </a:xfrm>
        </p:grpSpPr>
        <p:sp>
          <p:nvSpPr>
            <p:cNvPr id="2846" name="Google Shape;2846;p23"/>
            <p:cNvSpPr/>
            <p:nvPr/>
          </p:nvSpPr>
          <p:spPr>
            <a:xfrm>
              <a:off x="495045" y="1057250"/>
              <a:ext cx="7699594" cy="3112847"/>
            </a:xfrm>
            <a:custGeom>
              <a:rect b="b" l="l" r="r" t="t"/>
              <a:pathLst>
                <a:path extrusionOk="0" h="49424" w="99972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47" name="Google Shape;2847;p23"/>
            <p:cNvGrpSpPr/>
            <p:nvPr/>
          </p:nvGrpSpPr>
          <p:grpSpPr>
            <a:xfrm flipH="1">
              <a:off x="559172" y="1122848"/>
              <a:ext cx="560767" cy="139276"/>
              <a:chOff x="4771000" y="1122848"/>
              <a:chExt cx="560767" cy="139276"/>
            </a:xfrm>
          </p:grpSpPr>
          <p:grpSp>
            <p:nvGrpSpPr>
              <p:cNvPr id="2848" name="Google Shape;2848;p23"/>
              <p:cNvGrpSpPr/>
              <p:nvPr/>
            </p:nvGrpSpPr>
            <p:grpSpPr>
              <a:xfrm>
                <a:off x="5192567" y="1122848"/>
                <a:ext cx="139200" cy="139200"/>
                <a:chOff x="5192567" y="1122848"/>
                <a:chExt cx="139200" cy="139200"/>
              </a:xfrm>
            </p:grpSpPr>
            <p:sp>
              <p:nvSpPr>
                <p:cNvPr id="2849" name="Google Shape;2849;p23"/>
                <p:cNvSpPr/>
                <p:nvPr/>
              </p:nvSpPr>
              <p:spPr>
                <a:xfrm>
                  <a:off x="5192567" y="1122848"/>
                  <a:ext cx="139200" cy="1392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50" name="Google Shape;2850;p23"/>
                <p:cNvSpPr/>
                <p:nvPr/>
              </p:nvSpPr>
              <p:spPr>
                <a:xfrm rot="5400000">
                  <a:off x="5234842" y="1164441"/>
                  <a:ext cx="54682" cy="54682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51" name="Google Shape;2851;p23"/>
                <p:cNvSpPr/>
                <p:nvPr/>
              </p:nvSpPr>
              <p:spPr>
                <a:xfrm rot="5400000">
                  <a:off x="5234842" y="1164441"/>
                  <a:ext cx="54682" cy="54682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" y="0"/>
                      </a:moveTo>
                      <a:lnTo>
                        <a:pt x="1824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52" name="Google Shape;2852;p23"/>
              <p:cNvGrpSpPr/>
              <p:nvPr/>
            </p:nvGrpSpPr>
            <p:grpSpPr>
              <a:xfrm>
                <a:off x="4771000" y="1122849"/>
                <a:ext cx="139200" cy="139200"/>
                <a:chOff x="5192500" y="1122925"/>
                <a:chExt cx="139200" cy="139200"/>
              </a:xfrm>
            </p:grpSpPr>
            <p:sp>
              <p:nvSpPr>
                <p:cNvPr id="2853" name="Google Shape;2853;p23"/>
                <p:cNvSpPr/>
                <p:nvPr/>
              </p:nvSpPr>
              <p:spPr>
                <a:xfrm>
                  <a:off x="5192500" y="1122925"/>
                  <a:ext cx="139200" cy="1392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54" name="Google Shape;2854;p23"/>
                <p:cNvSpPr/>
                <p:nvPr/>
              </p:nvSpPr>
              <p:spPr>
                <a:xfrm rot="2700000">
                  <a:off x="5234299" y="1164701"/>
                  <a:ext cx="54684" cy="54684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55" name="Google Shape;2855;p23"/>
              <p:cNvGrpSpPr/>
              <p:nvPr/>
            </p:nvGrpSpPr>
            <p:grpSpPr>
              <a:xfrm>
                <a:off x="4981783" y="1122924"/>
                <a:ext cx="139200" cy="139200"/>
                <a:chOff x="4981783" y="1122924"/>
                <a:chExt cx="139200" cy="139200"/>
              </a:xfrm>
            </p:grpSpPr>
            <p:sp>
              <p:nvSpPr>
                <p:cNvPr id="2856" name="Google Shape;2856;p23"/>
                <p:cNvSpPr/>
                <p:nvPr/>
              </p:nvSpPr>
              <p:spPr>
                <a:xfrm>
                  <a:off x="4981783" y="1122924"/>
                  <a:ext cx="139200" cy="1392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57" name="Google Shape;2857;p23"/>
                <p:cNvSpPr/>
                <p:nvPr/>
              </p:nvSpPr>
              <p:spPr>
                <a:xfrm>
                  <a:off x="5026333" y="1167474"/>
                  <a:ext cx="50100" cy="50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2858" name="Google Shape;2858;p23"/>
          <p:cNvGrpSpPr/>
          <p:nvPr/>
        </p:nvGrpSpPr>
        <p:grpSpPr>
          <a:xfrm>
            <a:off x="1176089" y="1911544"/>
            <a:ext cx="6791822" cy="1031137"/>
            <a:chOff x="1176089" y="1911544"/>
            <a:chExt cx="6791822" cy="1031137"/>
          </a:xfrm>
        </p:grpSpPr>
        <p:cxnSp>
          <p:nvCxnSpPr>
            <p:cNvPr id="2859" name="Google Shape;2859;p23"/>
            <p:cNvCxnSpPr>
              <a:endCxn id="2860" idx="0"/>
            </p:cNvCxnSpPr>
            <p:nvPr/>
          </p:nvCxnSpPr>
          <p:spPr>
            <a:xfrm>
              <a:off x="1585150" y="2633981"/>
              <a:ext cx="0" cy="308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61" name="Google Shape;2861;p23"/>
            <p:cNvCxnSpPr>
              <a:endCxn id="2862" idx="0"/>
            </p:cNvCxnSpPr>
            <p:nvPr/>
          </p:nvCxnSpPr>
          <p:spPr>
            <a:xfrm>
              <a:off x="3576375" y="2633981"/>
              <a:ext cx="0" cy="308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63" name="Google Shape;2863;p23"/>
            <p:cNvCxnSpPr>
              <a:endCxn id="2864" idx="0"/>
            </p:cNvCxnSpPr>
            <p:nvPr/>
          </p:nvCxnSpPr>
          <p:spPr>
            <a:xfrm>
              <a:off x="5567613" y="2633981"/>
              <a:ext cx="0" cy="308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65" name="Google Shape;2865;p23"/>
            <p:cNvCxnSpPr>
              <a:endCxn id="2866" idx="0"/>
            </p:cNvCxnSpPr>
            <p:nvPr/>
          </p:nvCxnSpPr>
          <p:spPr>
            <a:xfrm>
              <a:off x="7558851" y="2633981"/>
              <a:ext cx="0" cy="308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67" name="Google Shape;2867;p23"/>
            <p:cNvCxnSpPr>
              <a:stCxn id="2868" idx="3"/>
              <a:endCxn id="2869" idx="1"/>
            </p:cNvCxnSpPr>
            <p:nvPr/>
          </p:nvCxnSpPr>
          <p:spPr>
            <a:xfrm>
              <a:off x="1994189" y="2320594"/>
              <a:ext cx="5155500" cy="0"/>
            </a:xfrm>
            <a:prstGeom prst="straightConnector1">
              <a:avLst/>
            </a:pr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868" name="Google Shape;2868;p23"/>
            <p:cNvSpPr/>
            <p:nvPr/>
          </p:nvSpPr>
          <p:spPr>
            <a:xfrm>
              <a:off x="1176089" y="1911544"/>
              <a:ext cx="818100" cy="8181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0" name="Google Shape;2870;p23"/>
            <p:cNvSpPr/>
            <p:nvPr/>
          </p:nvSpPr>
          <p:spPr>
            <a:xfrm>
              <a:off x="3167330" y="1911544"/>
              <a:ext cx="818100" cy="818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1" name="Google Shape;2871;p23"/>
            <p:cNvSpPr/>
            <p:nvPr/>
          </p:nvSpPr>
          <p:spPr>
            <a:xfrm>
              <a:off x="5158570" y="1911544"/>
              <a:ext cx="818100" cy="818100"/>
            </a:xfrm>
            <a:prstGeom prst="rect">
              <a:avLst/>
            </a:prstGeom>
            <a:solidFill>
              <a:schemeClr val="accent3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9" name="Google Shape;2869;p23"/>
            <p:cNvSpPr/>
            <p:nvPr/>
          </p:nvSpPr>
          <p:spPr>
            <a:xfrm>
              <a:off x="7149811" y="1911544"/>
              <a:ext cx="818100" cy="818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2" name="Google Shape;2872;p23"/>
          <p:cNvSpPr txBox="1"/>
          <p:nvPr>
            <p:ph type="title"/>
          </p:nvPr>
        </p:nvSpPr>
        <p:spPr>
          <a:xfrm>
            <a:off x="617550" y="556400"/>
            <a:ext cx="63255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CYBERBULLYING TIMELINE</a:t>
            </a:r>
            <a:endParaRPr/>
          </a:p>
        </p:txBody>
      </p:sp>
      <p:sp>
        <p:nvSpPr>
          <p:cNvPr id="2873" name="Google Shape;2873;p23"/>
          <p:cNvSpPr txBox="1"/>
          <p:nvPr>
            <p:ph idx="4294967295" type="subTitle"/>
          </p:nvPr>
        </p:nvSpPr>
        <p:spPr>
          <a:xfrm flipH="1">
            <a:off x="722339" y="3540330"/>
            <a:ext cx="1725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</a:pPr>
            <a:r>
              <a:rPr b="1" i="0" lang="en" sz="22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NOTICE</a:t>
            </a:r>
            <a:endParaRPr b="1" i="0" sz="22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874" name="Google Shape;2874;p23"/>
          <p:cNvSpPr txBox="1"/>
          <p:nvPr>
            <p:ph idx="4294967295" type="subTitle"/>
          </p:nvPr>
        </p:nvSpPr>
        <p:spPr>
          <a:xfrm flipH="1">
            <a:off x="722339" y="3934213"/>
            <a:ext cx="17256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Venus has high temperatures</a:t>
            </a:r>
            <a:endParaRPr b="0" i="0" sz="16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75" name="Google Shape;2875;p23"/>
          <p:cNvSpPr txBox="1"/>
          <p:nvPr>
            <p:ph idx="4294967295" type="subTitle"/>
          </p:nvPr>
        </p:nvSpPr>
        <p:spPr>
          <a:xfrm flipH="1">
            <a:off x="4704820" y="3540330"/>
            <a:ext cx="1725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</a:pPr>
            <a:r>
              <a:rPr b="1" i="0" lang="en" sz="22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REPORT</a:t>
            </a:r>
            <a:endParaRPr b="1" i="0" sz="22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876" name="Google Shape;2876;p23"/>
          <p:cNvSpPr txBox="1"/>
          <p:nvPr>
            <p:ph idx="4294967295" type="subTitle"/>
          </p:nvPr>
        </p:nvSpPr>
        <p:spPr>
          <a:xfrm flipH="1">
            <a:off x="4704820" y="3934213"/>
            <a:ext cx="17256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Mercury is the smallest planet</a:t>
            </a:r>
            <a:endParaRPr b="0" i="0" sz="16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77" name="Google Shape;2877;p23"/>
          <p:cNvSpPr txBox="1"/>
          <p:nvPr>
            <p:ph idx="4294967295" type="subTitle"/>
          </p:nvPr>
        </p:nvSpPr>
        <p:spPr>
          <a:xfrm flipH="1">
            <a:off x="2713580" y="3540330"/>
            <a:ext cx="1725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</a:pPr>
            <a:r>
              <a:rPr b="1" i="0" lang="en" sz="22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TALK</a:t>
            </a:r>
            <a:endParaRPr b="1" i="0" sz="22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878" name="Google Shape;2878;p23"/>
          <p:cNvSpPr txBox="1"/>
          <p:nvPr>
            <p:ph idx="4294967295" type="subTitle"/>
          </p:nvPr>
        </p:nvSpPr>
        <p:spPr>
          <a:xfrm flipH="1">
            <a:off x="2713580" y="3934213"/>
            <a:ext cx="17256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Mars is actually a very cold place</a:t>
            </a:r>
            <a:endParaRPr b="0" i="0" sz="16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79" name="Google Shape;2879;p23"/>
          <p:cNvSpPr txBox="1"/>
          <p:nvPr>
            <p:ph idx="4294967295" type="subTitle"/>
          </p:nvPr>
        </p:nvSpPr>
        <p:spPr>
          <a:xfrm flipH="1">
            <a:off x="6696061" y="3540330"/>
            <a:ext cx="1725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</a:pPr>
            <a:r>
              <a:rPr b="1" i="0" lang="en" sz="22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SUPPORT</a:t>
            </a:r>
            <a:endParaRPr b="1" i="0" sz="22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880" name="Google Shape;2880;p23"/>
          <p:cNvSpPr txBox="1"/>
          <p:nvPr>
            <p:ph idx="4294967295" type="subTitle"/>
          </p:nvPr>
        </p:nvSpPr>
        <p:spPr>
          <a:xfrm flipH="1">
            <a:off x="6696061" y="3934213"/>
            <a:ext cx="17256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Jupiter is the biggest planet</a:t>
            </a:r>
            <a:endParaRPr b="0" i="0" sz="16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60" name="Google Shape;2860;p23"/>
          <p:cNvSpPr/>
          <p:nvPr/>
        </p:nvSpPr>
        <p:spPr>
          <a:xfrm>
            <a:off x="1013950" y="2942681"/>
            <a:ext cx="1142400" cy="476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01</a:t>
            </a:r>
            <a:endParaRPr b="1" i="0" sz="30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862" name="Google Shape;2862;p23"/>
          <p:cNvSpPr/>
          <p:nvPr/>
        </p:nvSpPr>
        <p:spPr>
          <a:xfrm>
            <a:off x="3005175" y="2942681"/>
            <a:ext cx="1142400" cy="476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02</a:t>
            </a:r>
            <a:endParaRPr b="1" i="0" sz="30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864" name="Google Shape;2864;p23"/>
          <p:cNvSpPr/>
          <p:nvPr/>
        </p:nvSpPr>
        <p:spPr>
          <a:xfrm>
            <a:off x="4996413" y="2942681"/>
            <a:ext cx="1142400" cy="476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03</a:t>
            </a:r>
            <a:endParaRPr b="1" i="0" sz="30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866" name="Google Shape;2866;p23"/>
          <p:cNvSpPr/>
          <p:nvPr/>
        </p:nvSpPr>
        <p:spPr>
          <a:xfrm>
            <a:off x="6987651" y="2942681"/>
            <a:ext cx="1142400" cy="476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04</a:t>
            </a:r>
            <a:endParaRPr b="1" i="0" sz="30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grpSp>
        <p:nvGrpSpPr>
          <p:cNvPr id="2881" name="Google Shape;2881;p23"/>
          <p:cNvGrpSpPr/>
          <p:nvPr/>
        </p:nvGrpSpPr>
        <p:grpSpPr>
          <a:xfrm>
            <a:off x="1374741" y="2110196"/>
            <a:ext cx="420796" cy="420796"/>
            <a:chOff x="-2419325" y="2408150"/>
            <a:chExt cx="291450" cy="291450"/>
          </a:xfrm>
        </p:grpSpPr>
        <p:sp>
          <p:nvSpPr>
            <p:cNvPr id="2882" name="Google Shape;2882;p23"/>
            <p:cNvSpPr/>
            <p:nvPr/>
          </p:nvSpPr>
          <p:spPr>
            <a:xfrm>
              <a:off x="-2419325" y="2408150"/>
              <a:ext cx="291450" cy="291450"/>
            </a:xfrm>
            <a:custGeom>
              <a:rect b="b" l="l" r="r" t="t"/>
              <a:pathLst>
                <a:path extrusionOk="0" h="11658" w="11658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3" name="Google Shape;2883;p23"/>
            <p:cNvSpPr/>
            <p:nvPr/>
          </p:nvSpPr>
          <p:spPr>
            <a:xfrm>
              <a:off x="-2385475" y="2444375"/>
              <a:ext cx="173325" cy="86675"/>
            </a:xfrm>
            <a:custGeom>
              <a:rect b="b" l="l" r="r" t="t"/>
              <a:pathLst>
                <a:path extrusionOk="0" h="3467" w="6933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4" name="Google Shape;2884;p23"/>
            <p:cNvSpPr/>
            <p:nvPr/>
          </p:nvSpPr>
          <p:spPr>
            <a:xfrm>
              <a:off x="-2385475" y="2545975"/>
              <a:ext cx="86675" cy="86675"/>
            </a:xfrm>
            <a:custGeom>
              <a:rect b="b" l="l" r="r" t="t"/>
              <a:pathLst>
                <a:path extrusionOk="0" h="3467" w="3467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5" name="Google Shape;2885;p23"/>
            <p:cNvSpPr/>
            <p:nvPr/>
          </p:nvSpPr>
          <p:spPr>
            <a:xfrm>
              <a:off x="-2281500" y="2546775"/>
              <a:ext cx="69350" cy="18125"/>
            </a:xfrm>
            <a:custGeom>
              <a:rect b="b" l="l" r="r" t="t"/>
              <a:pathLst>
                <a:path extrusionOk="0" h="725" w="2774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6" name="Google Shape;2886;p23"/>
            <p:cNvSpPr/>
            <p:nvPr/>
          </p:nvSpPr>
          <p:spPr>
            <a:xfrm>
              <a:off x="-2281500" y="2581425"/>
              <a:ext cx="69350" cy="18150"/>
            </a:xfrm>
            <a:custGeom>
              <a:rect b="b" l="l" r="r" t="t"/>
              <a:pathLst>
                <a:path extrusionOk="0" h="726" w="277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7" name="Google Shape;2887;p23"/>
            <p:cNvSpPr/>
            <p:nvPr/>
          </p:nvSpPr>
          <p:spPr>
            <a:xfrm>
              <a:off x="-2281500" y="2616075"/>
              <a:ext cx="69350" cy="17350"/>
            </a:xfrm>
            <a:custGeom>
              <a:rect b="b" l="l" r="r" t="t"/>
              <a:pathLst>
                <a:path extrusionOk="0" h="694" w="277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8" name="Google Shape;2888;p23"/>
            <p:cNvSpPr/>
            <p:nvPr/>
          </p:nvSpPr>
          <p:spPr>
            <a:xfrm>
              <a:off x="-2385475" y="2649150"/>
              <a:ext cx="173325" cy="18150"/>
            </a:xfrm>
            <a:custGeom>
              <a:rect b="b" l="l" r="r" t="t"/>
              <a:pathLst>
                <a:path extrusionOk="0" h="726" w="6933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89" name="Google Shape;2889;p23"/>
          <p:cNvSpPr/>
          <p:nvPr/>
        </p:nvSpPr>
        <p:spPr>
          <a:xfrm>
            <a:off x="3364285" y="2109059"/>
            <a:ext cx="424188" cy="423069"/>
          </a:xfrm>
          <a:custGeom>
            <a:rect b="b" l="l" r="r" t="t"/>
            <a:pathLst>
              <a:path extrusionOk="0" h="11721" w="11752">
                <a:moveTo>
                  <a:pt x="6490" y="662"/>
                </a:moveTo>
                <a:cubicBezTo>
                  <a:pt x="6711" y="662"/>
                  <a:pt x="6868" y="820"/>
                  <a:pt x="6868" y="1009"/>
                </a:cubicBezTo>
                <a:lnTo>
                  <a:pt x="6868" y="1355"/>
                </a:lnTo>
                <a:lnTo>
                  <a:pt x="5167" y="1355"/>
                </a:lnTo>
                <a:cubicBezTo>
                  <a:pt x="4600" y="1355"/>
                  <a:pt x="4127" y="1828"/>
                  <a:pt x="4127" y="2395"/>
                </a:cubicBezTo>
                <a:lnTo>
                  <a:pt x="4127" y="2773"/>
                </a:lnTo>
                <a:lnTo>
                  <a:pt x="3088" y="2773"/>
                </a:lnTo>
                <a:cubicBezTo>
                  <a:pt x="2993" y="2773"/>
                  <a:pt x="2867" y="2836"/>
                  <a:pt x="2836" y="2899"/>
                </a:cubicBezTo>
                <a:lnTo>
                  <a:pt x="2048" y="3687"/>
                </a:lnTo>
                <a:lnTo>
                  <a:pt x="2048" y="3151"/>
                </a:lnTo>
                <a:cubicBezTo>
                  <a:pt x="2048" y="2931"/>
                  <a:pt x="1891" y="2773"/>
                  <a:pt x="1702" y="2773"/>
                </a:cubicBezTo>
                <a:lnTo>
                  <a:pt x="1040" y="2773"/>
                </a:lnTo>
                <a:cubicBezTo>
                  <a:pt x="819" y="2773"/>
                  <a:pt x="662" y="2616"/>
                  <a:pt x="662" y="2427"/>
                </a:cubicBezTo>
                <a:lnTo>
                  <a:pt x="662" y="1009"/>
                </a:lnTo>
                <a:cubicBezTo>
                  <a:pt x="662" y="820"/>
                  <a:pt x="819" y="662"/>
                  <a:pt x="1040" y="662"/>
                </a:cubicBezTo>
                <a:close/>
                <a:moveTo>
                  <a:pt x="10649" y="1986"/>
                </a:moveTo>
                <a:cubicBezTo>
                  <a:pt x="10838" y="1986"/>
                  <a:pt x="10995" y="2143"/>
                  <a:pt x="10995" y="2364"/>
                </a:cubicBezTo>
                <a:lnTo>
                  <a:pt x="10995" y="3781"/>
                </a:lnTo>
                <a:cubicBezTo>
                  <a:pt x="10995" y="3970"/>
                  <a:pt x="10838" y="4128"/>
                  <a:pt x="10649" y="4128"/>
                </a:cubicBezTo>
                <a:lnTo>
                  <a:pt x="8601" y="4128"/>
                </a:lnTo>
                <a:cubicBezTo>
                  <a:pt x="8412" y="4128"/>
                  <a:pt x="8255" y="4285"/>
                  <a:pt x="8255" y="4474"/>
                </a:cubicBezTo>
                <a:lnTo>
                  <a:pt x="8255" y="5041"/>
                </a:lnTo>
                <a:lnTo>
                  <a:pt x="7404" y="4191"/>
                </a:lnTo>
                <a:cubicBezTo>
                  <a:pt x="7372" y="4159"/>
                  <a:pt x="7246" y="4128"/>
                  <a:pt x="7183" y="4128"/>
                </a:cubicBezTo>
                <a:lnTo>
                  <a:pt x="5136" y="4128"/>
                </a:lnTo>
                <a:cubicBezTo>
                  <a:pt x="4947" y="4128"/>
                  <a:pt x="4789" y="3970"/>
                  <a:pt x="4789" y="3781"/>
                </a:cubicBezTo>
                <a:lnTo>
                  <a:pt x="4789" y="2364"/>
                </a:lnTo>
                <a:cubicBezTo>
                  <a:pt x="4789" y="2143"/>
                  <a:pt x="4947" y="1986"/>
                  <a:pt x="5136" y="1986"/>
                </a:cubicBezTo>
                <a:close/>
                <a:moveTo>
                  <a:pt x="3088" y="6207"/>
                </a:moveTo>
                <a:cubicBezTo>
                  <a:pt x="3623" y="6207"/>
                  <a:pt x="4096" y="6680"/>
                  <a:pt x="4096" y="7247"/>
                </a:cubicBezTo>
                <a:cubicBezTo>
                  <a:pt x="4096" y="7782"/>
                  <a:pt x="3623" y="8255"/>
                  <a:pt x="3088" y="8255"/>
                </a:cubicBezTo>
                <a:cubicBezTo>
                  <a:pt x="2521" y="8255"/>
                  <a:pt x="2048" y="7782"/>
                  <a:pt x="2048" y="7247"/>
                </a:cubicBezTo>
                <a:cubicBezTo>
                  <a:pt x="2048" y="6648"/>
                  <a:pt x="2489" y="6207"/>
                  <a:pt x="3088" y="6207"/>
                </a:cubicBezTo>
                <a:close/>
                <a:moveTo>
                  <a:pt x="8601" y="6207"/>
                </a:moveTo>
                <a:cubicBezTo>
                  <a:pt x="9137" y="6207"/>
                  <a:pt x="9609" y="6648"/>
                  <a:pt x="9609" y="7247"/>
                </a:cubicBezTo>
                <a:cubicBezTo>
                  <a:pt x="9609" y="7782"/>
                  <a:pt x="9137" y="8255"/>
                  <a:pt x="8601" y="8255"/>
                </a:cubicBezTo>
                <a:cubicBezTo>
                  <a:pt x="8003" y="8255"/>
                  <a:pt x="7530" y="7782"/>
                  <a:pt x="7530" y="7247"/>
                </a:cubicBezTo>
                <a:cubicBezTo>
                  <a:pt x="7530" y="6680"/>
                  <a:pt x="8003" y="6207"/>
                  <a:pt x="8601" y="6207"/>
                </a:cubicBezTo>
                <a:close/>
                <a:moveTo>
                  <a:pt x="3749" y="8980"/>
                </a:moveTo>
                <a:cubicBezTo>
                  <a:pt x="4695" y="8980"/>
                  <a:pt x="5451" y="9704"/>
                  <a:pt x="5451" y="10649"/>
                </a:cubicBezTo>
                <a:lnTo>
                  <a:pt x="5451" y="11027"/>
                </a:lnTo>
                <a:lnTo>
                  <a:pt x="630" y="11027"/>
                </a:lnTo>
                <a:lnTo>
                  <a:pt x="630" y="10649"/>
                </a:lnTo>
                <a:lnTo>
                  <a:pt x="662" y="10649"/>
                </a:lnTo>
                <a:cubicBezTo>
                  <a:pt x="662" y="9704"/>
                  <a:pt x="1418" y="8980"/>
                  <a:pt x="2363" y="8980"/>
                </a:cubicBezTo>
                <a:close/>
                <a:moveTo>
                  <a:pt x="9369" y="8976"/>
                </a:moveTo>
                <a:cubicBezTo>
                  <a:pt x="10266" y="8976"/>
                  <a:pt x="10995" y="9740"/>
                  <a:pt x="10995" y="10649"/>
                </a:cubicBezTo>
                <a:lnTo>
                  <a:pt x="10995" y="11027"/>
                </a:lnTo>
                <a:lnTo>
                  <a:pt x="6144" y="11027"/>
                </a:lnTo>
                <a:lnTo>
                  <a:pt x="6144" y="10649"/>
                </a:lnTo>
                <a:cubicBezTo>
                  <a:pt x="6144" y="9704"/>
                  <a:pt x="6900" y="8980"/>
                  <a:pt x="7845" y="8980"/>
                </a:cubicBezTo>
                <a:lnTo>
                  <a:pt x="9263" y="8980"/>
                </a:lnTo>
                <a:cubicBezTo>
                  <a:pt x="9298" y="8977"/>
                  <a:pt x="9334" y="8976"/>
                  <a:pt x="9369" y="8976"/>
                </a:cubicBezTo>
                <a:close/>
                <a:moveTo>
                  <a:pt x="1040" y="1"/>
                </a:moveTo>
                <a:cubicBezTo>
                  <a:pt x="473" y="1"/>
                  <a:pt x="0" y="473"/>
                  <a:pt x="0" y="1009"/>
                </a:cubicBezTo>
                <a:lnTo>
                  <a:pt x="0" y="2427"/>
                </a:lnTo>
                <a:cubicBezTo>
                  <a:pt x="0" y="2994"/>
                  <a:pt x="473" y="3466"/>
                  <a:pt x="1040" y="3466"/>
                </a:cubicBezTo>
                <a:lnTo>
                  <a:pt x="1386" y="3466"/>
                </a:lnTo>
                <a:lnTo>
                  <a:pt x="1386" y="4474"/>
                </a:lnTo>
                <a:cubicBezTo>
                  <a:pt x="1386" y="4688"/>
                  <a:pt x="1546" y="4829"/>
                  <a:pt x="1727" y="4829"/>
                </a:cubicBezTo>
                <a:cubicBezTo>
                  <a:pt x="1813" y="4829"/>
                  <a:pt x="1904" y="4797"/>
                  <a:pt x="1985" y="4726"/>
                </a:cubicBezTo>
                <a:lnTo>
                  <a:pt x="3245" y="3466"/>
                </a:lnTo>
                <a:lnTo>
                  <a:pt x="4096" y="3466"/>
                </a:lnTo>
                <a:lnTo>
                  <a:pt x="4096" y="3813"/>
                </a:lnTo>
                <a:cubicBezTo>
                  <a:pt x="4096" y="4348"/>
                  <a:pt x="4568" y="4821"/>
                  <a:pt x="5136" y="4821"/>
                </a:cubicBezTo>
                <a:lnTo>
                  <a:pt x="7057" y="4821"/>
                </a:lnTo>
                <a:lnTo>
                  <a:pt x="7908" y="5672"/>
                </a:lnTo>
                <a:cubicBezTo>
                  <a:pt x="7341" y="5924"/>
                  <a:pt x="6868" y="6522"/>
                  <a:pt x="6868" y="7247"/>
                </a:cubicBezTo>
                <a:cubicBezTo>
                  <a:pt x="6868" y="7625"/>
                  <a:pt x="7026" y="8034"/>
                  <a:pt x="7278" y="8349"/>
                </a:cubicBezTo>
                <a:cubicBezTo>
                  <a:pt x="6648" y="8507"/>
                  <a:pt x="6144" y="8885"/>
                  <a:pt x="5829" y="9452"/>
                </a:cubicBezTo>
                <a:cubicBezTo>
                  <a:pt x="5514" y="8917"/>
                  <a:pt x="5010" y="8539"/>
                  <a:pt x="4411" y="8381"/>
                </a:cubicBezTo>
                <a:cubicBezTo>
                  <a:pt x="4663" y="8066"/>
                  <a:pt x="4821" y="7719"/>
                  <a:pt x="4821" y="7278"/>
                </a:cubicBezTo>
                <a:cubicBezTo>
                  <a:pt x="4821" y="6333"/>
                  <a:pt x="4064" y="5577"/>
                  <a:pt x="3119" y="5577"/>
                </a:cubicBezTo>
                <a:cubicBezTo>
                  <a:pt x="2174" y="5577"/>
                  <a:pt x="1418" y="6333"/>
                  <a:pt x="1418" y="7278"/>
                </a:cubicBezTo>
                <a:cubicBezTo>
                  <a:pt x="1418" y="7719"/>
                  <a:pt x="1576" y="8097"/>
                  <a:pt x="1828" y="8381"/>
                </a:cubicBezTo>
                <a:cubicBezTo>
                  <a:pt x="788" y="8665"/>
                  <a:pt x="32" y="9610"/>
                  <a:pt x="32" y="10712"/>
                </a:cubicBezTo>
                <a:lnTo>
                  <a:pt x="32" y="11374"/>
                </a:lnTo>
                <a:cubicBezTo>
                  <a:pt x="32" y="11563"/>
                  <a:pt x="189" y="11721"/>
                  <a:pt x="410" y="11721"/>
                </a:cubicBezTo>
                <a:lnTo>
                  <a:pt x="11374" y="11721"/>
                </a:lnTo>
                <a:cubicBezTo>
                  <a:pt x="11594" y="11721"/>
                  <a:pt x="11752" y="11563"/>
                  <a:pt x="11752" y="11374"/>
                </a:cubicBezTo>
                <a:lnTo>
                  <a:pt x="11752" y="10712"/>
                </a:lnTo>
                <a:cubicBezTo>
                  <a:pt x="11752" y="9610"/>
                  <a:pt x="10995" y="8665"/>
                  <a:pt x="9956" y="8381"/>
                </a:cubicBezTo>
                <a:cubicBezTo>
                  <a:pt x="10208" y="8066"/>
                  <a:pt x="10365" y="7719"/>
                  <a:pt x="10365" y="7278"/>
                </a:cubicBezTo>
                <a:cubicBezTo>
                  <a:pt x="10365" y="6459"/>
                  <a:pt x="9767" y="5735"/>
                  <a:pt x="8979" y="5577"/>
                </a:cubicBezTo>
                <a:lnTo>
                  <a:pt x="8979" y="4884"/>
                </a:lnTo>
                <a:lnTo>
                  <a:pt x="10649" y="4884"/>
                </a:lnTo>
                <a:lnTo>
                  <a:pt x="10649" y="4821"/>
                </a:lnTo>
                <a:cubicBezTo>
                  <a:pt x="11185" y="4821"/>
                  <a:pt x="11657" y="4348"/>
                  <a:pt x="11657" y="3813"/>
                </a:cubicBezTo>
                <a:lnTo>
                  <a:pt x="11657" y="2395"/>
                </a:lnTo>
                <a:cubicBezTo>
                  <a:pt x="11657" y="1828"/>
                  <a:pt x="11185" y="1355"/>
                  <a:pt x="10649" y="1355"/>
                </a:cubicBezTo>
                <a:lnTo>
                  <a:pt x="7530" y="1355"/>
                </a:lnTo>
                <a:lnTo>
                  <a:pt x="7530" y="1009"/>
                </a:lnTo>
                <a:cubicBezTo>
                  <a:pt x="7530" y="473"/>
                  <a:pt x="7057" y="1"/>
                  <a:pt x="649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0" name="Google Shape;2890;p23"/>
          <p:cNvSpPr/>
          <p:nvPr/>
        </p:nvSpPr>
        <p:spPr>
          <a:xfrm>
            <a:off x="7343915" y="2122848"/>
            <a:ext cx="429891" cy="395493"/>
          </a:xfrm>
          <a:custGeom>
            <a:rect b="b" l="l" r="r" t="t"/>
            <a:pathLst>
              <a:path extrusionOk="0" h="10957" w="11910">
                <a:moveTo>
                  <a:pt x="7325" y="654"/>
                </a:moveTo>
                <a:cubicBezTo>
                  <a:pt x="7412" y="654"/>
                  <a:pt x="7498" y="686"/>
                  <a:pt x="7561" y="749"/>
                </a:cubicBezTo>
                <a:lnTo>
                  <a:pt x="10995" y="4088"/>
                </a:lnTo>
                <a:cubicBezTo>
                  <a:pt x="11122" y="4246"/>
                  <a:pt x="11122" y="4466"/>
                  <a:pt x="10995" y="4592"/>
                </a:cubicBezTo>
                <a:lnTo>
                  <a:pt x="10082" y="5506"/>
                </a:lnTo>
                <a:lnTo>
                  <a:pt x="7404" y="2859"/>
                </a:lnTo>
                <a:cubicBezTo>
                  <a:pt x="7215" y="2670"/>
                  <a:pt x="6955" y="2576"/>
                  <a:pt x="6691" y="2576"/>
                </a:cubicBezTo>
                <a:cubicBezTo>
                  <a:pt x="6427" y="2576"/>
                  <a:pt x="6159" y="2670"/>
                  <a:pt x="5955" y="2859"/>
                </a:cubicBezTo>
                <a:lnTo>
                  <a:pt x="4978" y="3805"/>
                </a:lnTo>
                <a:cubicBezTo>
                  <a:pt x="4915" y="3868"/>
                  <a:pt x="4828" y="3899"/>
                  <a:pt x="4742" y="3899"/>
                </a:cubicBezTo>
                <a:cubicBezTo>
                  <a:pt x="4655" y="3899"/>
                  <a:pt x="4568" y="3868"/>
                  <a:pt x="4505" y="3805"/>
                </a:cubicBezTo>
                <a:cubicBezTo>
                  <a:pt x="4379" y="3679"/>
                  <a:pt x="4379" y="3458"/>
                  <a:pt x="4505" y="3332"/>
                </a:cubicBezTo>
                <a:lnTo>
                  <a:pt x="5955" y="1883"/>
                </a:lnTo>
                <a:lnTo>
                  <a:pt x="7089" y="749"/>
                </a:lnTo>
                <a:cubicBezTo>
                  <a:pt x="7152" y="686"/>
                  <a:pt x="7239" y="654"/>
                  <a:pt x="7325" y="654"/>
                </a:cubicBezTo>
                <a:close/>
                <a:moveTo>
                  <a:pt x="2808" y="5183"/>
                </a:moveTo>
                <a:cubicBezTo>
                  <a:pt x="2899" y="5183"/>
                  <a:pt x="2993" y="5207"/>
                  <a:pt x="3056" y="5254"/>
                </a:cubicBezTo>
                <a:cubicBezTo>
                  <a:pt x="3151" y="5380"/>
                  <a:pt x="3151" y="5632"/>
                  <a:pt x="3056" y="5726"/>
                </a:cubicBezTo>
                <a:lnTo>
                  <a:pt x="2048" y="6735"/>
                </a:lnTo>
                <a:cubicBezTo>
                  <a:pt x="2001" y="6782"/>
                  <a:pt x="1914" y="6805"/>
                  <a:pt x="1824" y="6805"/>
                </a:cubicBezTo>
                <a:cubicBezTo>
                  <a:pt x="1733" y="6805"/>
                  <a:pt x="1639" y="6782"/>
                  <a:pt x="1576" y="6735"/>
                </a:cubicBezTo>
                <a:cubicBezTo>
                  <a:pt x="1449" y="6609"/>
                  <a:pt x="1449" y="6357"/>
                  <a:pt x="1576" y="6262"/>
                </a:cubicBezTo>
                <a:lnTo>
                  <a:pt x="2584" y="5254"/>
                </a:lnTo>
                <a:cubicBezTo>
                  <a:pt x="2631" y="5207"/>
                  <a:pt x="2718" y="5183"/>
                  <a:pt x="2808" y="5183"/>
                </a:cubicBezTo>
                <a:close/>
                <a:moveTo>
                  <a:pt x="3785" y="6167"/>
                </a:moveTo>
                <a:cubicBezTo>
                  <a:pt x="3875" y="6167"/>
                  <a:pt x="3970" y="6199"/>
                  <a:pt x="4033" y="6262"/>
                </a:cubicBezTo>
                <a:cubicBezTo>
                  <a:pt x="4159" y="6357"/>
                  <a:pt x="4159" y="6609"/>
                  <a:pt x="4033" y="6735"/>
                </a:cubicBezTo>
                <a:lnTo>
                  <a:pt x="3056" y="7711"/>
                </a:lnTo>
                <a:cubicBezTo>
                  <a:pt x="2993" y="7774"/>
                  <a:pt x="2899" y="7806"/>
                  <a:pt x="2808" y="7806"/>
                </a:cubicBezTo>
                <a:cubicBezTo>
                  <a:pt x="2718" y="7806"/>
                  <a:pt x="2631" y="7774"/>
                  <a:pt x="2584" y="7711"/>
                </a:cubicBezTo>
                <a:cubicBezTo>
                  <a:pt x="2395" y="7554"/>
                  <a:pt x="2395" y="7365"/>
                  <a:pt x="2584" y="7239"/>
                </a:cubicBezTo>
                <a:lnTo>
                  <a:pt x="3560" y="6262"/>
                </a:lnTo>
                <a:cubicBezTo>
                  <a:pt x="3608" y="6199"/>
                  <a:pt x="3694" y="6167"/>
                  <a:pt x="3785" y="6167"/>
                </a:cubicBezTo>
                <a:close/>
                <a:moveTo>
                  <a:pt x="4730" y="7113"/>
                </a:moveTo>
                <a:cubicBezTo>
                  <a:pt x="4821" y="7113"/>
                  <a:pt x="4915" y="7144"/>
                  <a:pt x="4978" y="7207"/>
                </a:cubicBezTo>
                <a:cubicBezTo>
                  <a:pt x="5073" y="7302"/>
                  <a:pt x="5073" y="7554"/>
                  <a:pt x="4978" y="7680"/>
                </a:cubicBezTo>
                <a:lnTo>
                  <a:pt x="4001" y="8656"/>
                </a:lnTo>
                <a:cubicBezTo>
                  <a:pt x="3938" y="8719"/>
                  <a:pt x="3844" y="8751"/>
                  <a:pt x="3749" y="8751"/>
                </a:cubicBezTo>
                <a:cubicBezTo>
                  <a:pt x="3655" y="8751"/>
                  <a:pt x="3560" y="8719"/>
                  <a:pt x="3497" y="8656"/>
                </a:cubicBezTo>
                <a:cubicBezTo>
                  <a:pt x="3403" y="8530"/>
                  <a:pt x="3403" y="8310"/>
                  <a:pt x="3497" y="8184"/>
                </a:cubicBezTo>
                <a:lnTo>
                  <a:pt x="4505" y="7207"/>
                </a:lnTo>
                <a:cubicBezTo>
                  <a:pt x="4553" y="7144"/>
                  <a:pt x="4639" y="7113"/>
                  <a:pt x="4730" y="7113"/>
                </a:cubicBezTo>
                <a:close/>
                <a:moveTo>
                  <a:pt x="4100" y="969"/>
                </a:moveTo>
                <a:cubicBezTo>
                  <a:pt x="4190" y="969"/>
                  <a:pt x="4285" y="1001"/>
                  <a:pt x="4348" y="1064"/>
                </a:cubicBezTo>
                <a:lnTo>
                  <a:pt x="5041" y="1725"/>
                </a:lnTo>
                <a:lnTo>
                  <a:pt x="3938" y="2828"/>
                </a:lnTo>
                <a:cubicBezTo>
                  <a:pt x="3560" y="3206"/>
                  <a:pt x="3560" y="3899"/>
                  <a:pt x="3938" y="4277"/>
                </a:cubicBezTo>
                <a:cubicBezTo>
                  <a:pt x="4143" y="4482"/>
                  <a:pt x="4411" y="4584"/>
                  <a:pt x="4675" y="4584"/>
                </a:cubicBezTo>
                <a:cubicBezTo>
                  <a:pt x="4939" y="4584"/>
                  <a:pt x="5199" y="4482"/>
                  <a:pt x="5388" y="4277"/>
                </a:cubicBezTo>
                <a:lnTo>
                  <a:pt x="6396" y="3332"/>
                </a:lnTo>
                <a:cubicBezTo>
                  <a:pt x="6443" y="3269"/>
                  <a:pt x="6530" y="3238"/>
                  <a:pt x="6620" y="3238"/>
                </a:cubicBezTo>
                <a:cubicBezTo>
                  <a:pt x="6711" y="3238"/>
                  <a:pt x="6805" y="3269"/>
                  <a:pt x="6868" y="3332"/>
                </a:cubicBezTo>
                <a:lnTo>
                  <a:pt x="10334" y="6735"/>
                </a:lnTo>
                <a:cubicBezTo>
                  <a:pt x="10491" y="6829"/>
                  <a:pt x="10491" y="7113"/>
                  <a:pt x="10365" y="7239"/>
                </a:cubicBezTo>
                <a:cubicBezTo>
                  <a:pt x="10302" y="7302"/>
                  <a:pt x="10216" y="7333"/>
                  <a:pt x="10129" y="7333"/>
                </a:cubicBezTo>
                <a:cubicBezTo>
                  <a:pt x="10042" y="7333"/>
                  <a:pt x="9956" y="7302"/>
                  <a:pt x="9893" y="7239"/>
                </a:cubicBezTo>
                <a:lnTo>
                  <a:pt x="8444" y="5789"/>
                </a:lnTo>
                <a:cubicBezTo>
                  <a:pt x="8381" y="5726"/>
                  <a:pt x="8286" y="5695"/>
                  <a:pt x="8195" y="5695"/>
                </a:cubicBezTo>
                <a:cubicBezTo>
                  <a:pt x="8105" y="5695"/>
                  <a:pt x="8018" y="5726"/>
                  <a:pt x="7971" y="5789"/>
                </a:cubicBezTo>
                <a:cubicBezTo>
                  <a:pt x="7845" y="5884"/>
                  <a:pt x="7845" y="6136"/>
                  <a:pt x="7971" y="6262"/>
                </a:cubicBezTo>
                <a:lnTo>
                  <a:pt x="9420" y="7711"/>
                </a:lnTo>
                <a:cubicBezTo>
                  <a:pt x="9546" y="7837"/>
                  <a:pt x="9546" y="8058"/>
                  <a:pt x="9420" y="8184"/>
                </a:cubicBezTo>
                <a:cubicBezTo>
                  <a:pt x="9357" y="8247"/>
                  <a:pt x="9271" y="8278"/>
                  <a:pt x="9184" y="8278"/>
                </a:cubicBezTo>
                <a:cubicBezTo>
                  <a:pt x="9097" y="8278"/>
                  <a:pt x="9011" y="8247"/>
                  <a:pt x="8948" y="8184"/>
                </a:cubicBezTo>
                <a:lnTo>
                  <a:pt x="7498" y="6735"/>
                </a:lnTo>
                <a:cubicBezTo>
                  <a:pt x="7435" y="6672"/>
                  <a:pt x="7341" y="6640"/>
                  <a:pt x="7250" y="6640"/>
                </a:cubicBezTo>
                <a:cubicBezTo>
                  <a:pt x="7160" y="6640"/>
                  <a:pt x="7073" y="6672"/>
                  <a:pt x="7026" y="6735"/>
                </a:cubicBezTo>
                <a:cubicBezTo>
                  <a:pt x="6900" y="6829"/>
                  <a:pt x="6900" y="7081"/>
                  <a:pt x="7026" y="7176"/>
                </a:cubicBezTo>
                <a:lnTo>
                  <a:pt x="8475" y="8656"/>
                </a:lnTo>
                <a:cubicBezTo>
                  <a:pt x="8601" y="8751"/>
                  <a:pt x="8601" y="9003"/>
                  <a:pt x="8475" y="9129"/>
                </a:cubicBezTo>
                <a:cubicBezTo>
                  <a:pt x="8412" y="9176"/>
                  <a:pt x="8325" y="9200"/>
                  <a:pt x="8239" y="9200"/>
                </a:cubicBezTo>
                <a:cubicBezTo>
                  <a:pt x="8152" y="9200"/>
                  <a:pt x="8066" y="9176"/>
                  <a:pt x="8003" y="9129"/>
                </a:cubicBezTo>
                <a:lnTo>
                  <a:pt x="6459" y="7648"/>
                </a:lnTo>
                <a:cubicBezTo>
                  <a:pt x="6270" y="7459"/>
                  <a:pt x="6018" y="7396"/>
                  <a:pt x="5797" y="7396"/>
                </a:cubicBezTo>
                <a:cubicBezTo>
                  <a:pt x="5797" y="7144"/>
                  <a:pt x="5671" y="6924"/>
                  <a:pt x="5482" y="6735"/>
                </a:cubicBezTo>
                <a:cubicBezTo>
                  <a:pt x="5293" y="6514"/>
                  <a:pt x="5041" y="6451"/>
                  <a:pt x="4821" y="6388"/>
                </a:cubicBezTo>
                <a:cubicBezTo>
                  <a:pt x="4821" y="6167"/>
                  <a:pt x="4694" y="5947"/>
                  <a:pt x="4505" y="5726"/>
                </a:cubicBezTo>
                <a:cubicBezTo>
                  <a:pt x="4285" y="5537"/>
                  <a:pt x="4064" y="5474"/>
                  <a:pt x="3812" y="5411"/>
                </a:cubicBezTo>
                <a:cubicBezTo>
                  <a:pt x="3812" y="5191"/>
                  <a:pt x="3718" y="4939"/>
                  <a:pt x="3497" y="4750"/>
                </a:cubicBezTo>
                <a:cubicBezTo>
                  <a:pt x="3308" y="4561"/>
                  <a:pt x="3048" y="4466"/>
                  <a:pt x="2785" y="4466"/>
                </a:cubicBezTo>
                <a:cubicBezTo>
                  <a:pt x="2521" y="4466"/>
                  <a:pt x="2253" y="4561"/>
                  <a:pt x="2048" y="4750"/>
                </a:cubicBezTo>
                <a:lnTo>
                  <a:pt x="1544" y="5254"/>
                </a:lnTo>
                <a:lnTo>
                  <a:pt x="819" y="4561"/>
                </a:lnTo>
                <a:cubicBezTo>
                  <a:pt x="725" y="4435"/>
                  <a:pt x="725" y="4183"/>
                  <a:pt x="819" y="4088"/>
                </a:cubicBezTo>
                <a:lnTo>
                  <a:pt x="3875" y="1064"/>
                </a:lnTo>
                <a:cubicBezTo>
                  <a:pt x="3923" y="1001"/>
                  <a:pt x="4009" y="969"/>
                  <a:pt x="4100" y="969"/>
                </a:cubicBezTo>
                <a:close/>
                <a:moveTo>
                  <a:pt x="5718" y="8089"/>
                </a:moveTo>
                <a:cubicBezTo>
                  <a:pt x="5805" y="8089"/>
                  <a:pt x="5892" y="8121"/>
                  <a:pt x="5955" y="8184"/>
                </a:cubicBezTo>
                <a:cubicBezTo>
                  <a:pt x="6081" y="8310"/>
                  <a:pt x="6081" y="8530"/>
                  <a:pt x="5955" y="8656"/>
                </a:cubicBezTo>
                <a:lnTo>
                  <a:pt x="4978" y="9633"/>
                </a:lnTo>
                <a:cubicBezTo>
                  <a:pt x="4915" y="9696"/>
                  <a:pt x="4821" y="9728"/>
                  <a:pt x="4730" y="9728"/>
                </a:cubicBezTo>
                <a:cubicBezTo>
                  <a:pt x="4639" y="9728"/>
                  <a:pt x="4553" y="9696"/>
                  <a:pt x="4505" y="9633"/>
                </a:cubicBezTo>
                <a:cubicBezTo>
                  <a:pt x="4379" y="9507"/>
                  <a:pt x="4379" y="9286"/>
                  <a:pt x="4505" y="9160"/>
                </a:cubicBezTo>
                <a:lnTo>
                  <a:pt x="5482" y="8184"/>
                </a:lnTo>
                <a:cubicBezTo>
                  <a:pt x="5545" y="8121"/>
                  <a:pt x="5632" y="8089"/>
                  <a:pt x="5718" y="8089"/>
                </a:cubicBezTo>
                <a:close/>
                <a:moveTo>
                  <a:pt x="6616" y="8877"/>
                </a:moveTo>
                <a:lnTo>
                  <a:pt x="7467" y="9665"/>
                </a:lnTo>
                <a:cubicBezTo>
                  <a:pt x="7593" y="9759"/>
                  <a:pt x="7593" y="9980"/>
                  <a:pt x="7435" y="10106"/>
                </a:cubicBezTo>
                <a:cubicBezTo>
                  <a:pt x="7388" y="10169"/>
                  <a:pt x="7286" y="10200"/>
                  <a:pt x="7179" y="10200"/>
                </a:cubicBezTo>
                <a:cubicBezTo>
                  <a:pt x="7073" y="10200"/>
                  <a:pt x="6963" y="10169"/>
                  <a:pt x="6900" y="10106"/>
                </a:cubicBezTo>
                <a:lnTo>
                  <a:pt x="6207" y="9412"/>
                </a:lnTo>
                <a:lnTo>
                  <a:pt x="6427" y="9160"/>
                </a:lnTo>
                <a:cubicBezTo>
                  <a:pt x="6522" y="9097"/>
                  <a:pt x="6585" y="8971"/>
                  <a:pt x="6616" y="8877"/>
                </a:cubicBezTo>
                <a:close/>
                <a:moveTo>
                  <a:pt x="7309" y="0"/>
                </a:moveTo>
                <a:cubicBezTo>
                  <a:pt x="7042" y="0"/>
                  <a:pt x="6774" y="103"/>
                  <a:pt x="6585" y="308"/>
                </a:cubicBezTo>
                <a:lnTo>
                  <a:pt x="5608" y="1284"/>
                </a:lnTo>
                <a:lnTo>
                  <a:pt x="4852" y="560"/>
                </a:lnTo>
                <a:cubicBezTo>
                  <a:pt x="4656" y="394"/>
                  <a:pt x="4409" y="307"/>
                  <a:pt x="4163" y="307"/>
                </a:cubicBezTo>
                <a:cubicBezTo>
                  <a:pt x="3897" y="307"/>
                  <a:pt x="3631" y="409"/>
                  <a:pt x="3434" y="623"/>
                </a:cubicBezTo>
                <a:lnTo>
                  <a:pt x="410" y="3647"/>
                </a:lnTo>
                <a:cubicBezTo>
                  <a:pt x="0" y="4025"/>
                  <a:pt x="0" y="4718"/>
                  <a:pt x="410" y="5096"/>
                </a:cubicBezTo>
                <a:lnTo>
                  <a:pt x="1103" y="5821"/>
                </a:lnTo>
                <a:cubicBezTo>
                  <a:pt x="725" y="6199"/>
                  <a:pt x="725" y="6829"/>
                  <a:pt x="1103" y="7239"/>
                </a:cubicBezTo>
                <a:cubicBezTo>
                  <a:pt x="1292" y="7428"/>
                  <a:pt x="1544" y="7491"/>
                  <a:pt x="1765" y="7554"/>
                </a:cubicBezTo>
                <a:cubicBezTo>
                  <a:pt x="1765" y="7774"/>
                  <a:pt x="1891" y="8026"/>
                  <a:pt x="2080" y="8215"/>
                </a:cubicBezTo>
                <a:cubicBezTo>
                  <a:pt x="2300" y="8404"/>
                  <a:pt x="2521" y="8499"/>
                  <a:pt x="2773" y="8530"/>
                </a:cubicBezTo>
                <a:cubicBezTo>
                  <a:pt x="2773" y="8751"/>
                  <a:pt x="2867" y="9003"/>
                  <a:pt x="3088" y="9192"/>
                </a:cubicBezTo>
                <a:cubicBezTo>
                  <a:pt x="3277" y="9381"/>
                  <a:pt x="3497" y="9475"/>
                  <a:pt x="3749" y="9507"/>
                </a:cubicBezTo>
                <a:cubicBezTo>
                  <a:pt x="3749" y="9759"/>
                  <a:pt x="3875" y="9980"/>
                  <a:pt x="4064" y="10169"/>
                </a:cubicBezTo>
                <a:cubicBezTo>
                  <a:pt x="4253" y="10373"/>
                  <a:pt x="4521" y="10476"/>
                  <a:pt x="4789" y="10476"/>
                </a:cubicBezTo>
                <a:cubicBezTo>
                  <a:pt x="5057" y="10476"/>
                  <a:pt x="5325" y="10373"/>
                  <a:pt x="5514" y="10169"/>
                </a:cubicBezTo>
                <a:lnTo>
                  <a:pt x="5766" y="9948"/>
                </a:lnTo>
                <a:lnTo>
                  <a:pt x="6459" y="10673"/>
                </a:lnTo>
                <a:cubicBezTo>
                  <a:pt x="6664" y="10862"/>
                  <a:pt x="6939" y="10956"/>
                  <a:pt x="7219" y="10956"/>
                </a:cubicBezTo>
                <a:cubicBezTo>
                  <a:pt x="7498" y="10956"/>
                  <a:pt x="7782" y="10862"/>
                  <a:pt x="8003" y="10673"/>
                </a:cubicBezTo>
                <a:cubicBezTo>
                  <a:pt x="8192" y="10452"/>
                  <a:pt x="8286" y="10232"/>
                  <a:pt x="8318" y="9980"/>
                </a:cubicBezTo>
                <a:cubicBezTo>
                  <a:pt x="8538" y="9980"/>
                  <a:pt x="8790" y="9885"/>
                  <a:pt x="8979" y="9665"/>
                </a:cubicBezTo>
                <a:cubicBezTo>
                  <a:pt x="9168" y="9475"/>
                  <a:pt x="9263" y="9255"/>
                  <a:pt x="9294" y="9003"/>
                </a:cubicBezTo>
                <a:cubicBezTo>
                  <a:pt x="9546" y="9003"/>
                  <a:pt x="9767" y="8877"/>
                  <a:pt x="9956" y="8688"/>
                </a:cubicBezTo>
                <a:cubicBezTo>
                  <a:pt x="10176" y="8499"/>
                  <a:pt x="10239" y="8247"/>
                  <a:pt x="10271" y="8026"/>
                </a:cubicBezTo>
                <a:cubicBezTo>
                  <a:pt x="10523" y="8026"/>
                  <a:pt x="10743" y="7900"/>
                  <a:pt x="10964" y="7711"/>
                </a:cubicBezTo>
                <a:cubicBezTo>
                  <a:pt x="11342" y="7302"/>
                  <a:pt x="11342" y="6640"/>
                  <a:pt x="10964" y="6262"/>
                </a:cubicBezTo>
                <a:lnTo>
                  <a:pt x="10680" y="5978"/>
                </a:lnTo>
                <a:lnTo>
                  <a:pt x="11594" y="5065"/>
                </a:lnTo>
                <a:cubicBezTo>
                  <a:pt x="11909" y="4687"/>
                  <a:pt x="11909" y="4057"/>
                  <a:pt x="11468" y="3647"/>
                </a:cubicBezTo>
                <a:lnTo>
                  <a:pt x="8034" y="308"/>
                </a:lnTo>
                <a:cubicBezTo>
                  <a:pt x="7845" y="103"/>
                  <a:pt x="7577" y="0"/>
                  <a:pt x="730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91" name="Google Shape;2891;p23"/>
          <p:cNvGrpSpPr/>
          <p:nvPr/>
        </p:nvGrpSpPr>
        <p:grpSpPr>
          <a:xfrm>
            <a:off x="5381677" y="2109059"/>
            <a:ext cx="371887" cy="423069"/>
            <a:chOff x="-1684475" y="2049000"/>
            <a:chExt cx="257575" cy="293025"/>
          </a:xfrm>
        </p:grpSpPr>
        <p:sp>
          <p:nvSpPr>
            <p:cNvPr id="2892" name="Google Shape;2892;p23"/>
            <p:cNvSpPr/>
            <p:nvPr/>
          </p:nvSpPr>
          <p:spPr>
            <a:xfrm>
              <a:off x="-1684475" y="2049000"/>
              <a:ext cx="257575" cy="293025"/>
            </a:xfrm>
            <a:custGeom>
              <a:rect b="b" l="l" r="r" t="t"/>
              <a:pathLst>
                <a:path extrusionOk="0" h="11721" w="10303">
                  <a:moveTo>
                    <a:pt x="1355" y="693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693"/>
                  </a:lnTo>
                  <a:close/>
                  <a:moveTo>
                    <a:pt x="9546" y="693"/>
                  </a:moveTo>
                  <a:lnTo>
                    <a:pt x="9546" y="1387"/>
                  </a:lnTo>
                  <a:lnTo>
                    <a:pt x="8885" y="1387"/>
                  </a:lnTo>
                  <a:lnTo>
                    <a:pt x="8885" y="693"/>
                  </a:lnTo>
                  <a:close/>
                  <a:moveTo>
                    <a:pt x="8223" y="1387"/>
                  </a:moveTo>
                  <a:lnTo>
                    <a:pt x="8223" y="1733"/>
                  </a:lnTo>
                  <a:cubicBezTo>
                    <a:pt x="8223" y="1922"/>
                    <a:pt x="8381" y="2080"/>
                    <a:pt x="8570" y="2080"/>
                  </a:cubicBezTo>
                  <a:lnTo>
                    <a:pt x="8916" y="2080"/>
                  </a:lnTo>
                  <a:lnTo>
                    <a:pt x="8916" y="9641"/>
                  </a:lnTo>
                  <a:lnTo>
                    <a:pt x="8538" y="9641"/>
                  </a:lnTo>
                  <a:cubicBezTo>
                    <a:pt x="8349" y="9641"/>
                    <a:pt x="8192" y="9798"/>
                    <a:pt x="8192" y="9987"/>
                  </a:cubicBezTo>
                  <a:lnTo>
                    <a:pt x="8192" y="10365"/>
                  </a:lnTo>
                  <a:lnTo>
                    <a:pt x="2080" y="10365"/>
                  </a:lnTo>
                  <a:lnTo>
                    <a:pt x="2080" y="9987"/>
                  </a:lnTo>
                  <a:cubicBezTo>
                    <a:pt x="2080" y="9798"/>
                    <a:pt x="1922" y="9641"/>
                    <a:pt x="1733" y="9641"/>
                  </a:cubicBezTo>
                  <a:lnTo>
                    <a:pt x="1355" y="9641"/>
                  </a:lnTo>
                  <a:lnTo>
                    <a:pt x="1355" y="2080"/>
                  </a:lnTo>
                  <a:lnTo>
                    <a:pt x="1733" y="2080"/>
                  </a:lnTo>
                  <a:cubicBezTo>
                    <a:pt x="1922" y="2080"/>
                    <a:pt x="2080" y="1922"/>
                    <a:pt x="2080" y="1733"/>
                  </a:cubicBezTo>
                  <a:lnTo>
                    <a:pt x="2080" y="1387"/>
                  </a:lnTo>
                  <a:close/>
                  <a:moveTo>
                    <a:pt x="1355" y="10365"/>
                  </a:moveTo>
                  <a:lnTo>
                    <a:pt x="1355" y="11027"/>
                  </a:lnTo>
                  <a:lnTo>
                    <a:pt x="694" y="11027"/>
                  </a:lnTo>
                  <a:lnTo>
                    <a:pt x="694" y="10365"/>
                  </a:lnTo>
                  <a:close/>
                  <a:moveTo>
                    <a:pt x="9609" y="10365"/>
                  </a:moveTo>
                  <a:lnTo>
                    <a:pt x="9609" y="11027"/>
                  </a:lnTo>
                  <a:lnTo>
                    <a:pt x="8916" y="11027"/>
                  </a:lnTo>
                  <a:lnTo>
                    <a:pt x="8916" y="10365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47" y="2080"/>
                  </a:cubicBezTo>
                  <a:lnTo>
                    <a:pt x="694" y="2080"/>
                  </a:lnTo>
                  <a:lnTo>
                    <a:pt x="694" y="9641"/>
                  </a:lnTo>
                  <a:lnTo>
                    <a:pt x="347" y="9641"/>
                  </a:lnTo>
                  <a:cubicBezTo>
                    <a:pt x="158" y="9641"/>
                    <a:pt x="0" y="9798"/>
                    <a:pt x="0" y="9987"/>
                  </a:cubicBezTo>
                  <a:lnTo>
                    <a:pt x="0" y="11374"/>
                  </a:lnTo>
                  <a:cubicBezTo>
                    <a:pt x="0" y="11563"/>
                    <a:pt x="158" y="11720"/>
                    <a:pt x="347" y="11720"/>
                  </a:cubicBezTo>
                  <a:lnTo>
                    <a:pt x="1733" y="11720"/>
                  </a:lnTo>
                  <a:cubicBezTo>
                    <a:pt x="1922" y="11720"/>
                    <a:pt x="2080" y="11563"/>
                    <a:pt x="2080" y="11374"/>
                  </a:cubicBezTo>
                  <a:lnTo>
                    <a:pt x="2080" y="11027"/>
                  </a:lnTo>
                  <a:lnTo>
                    <a:pt x="8223" y="11027"/>
                  </a:lnTo>
                  <a:lnTo>
                    <a:pt x="8223" y="11374"/>
                  </a:lnTo>
                  <a:cubicBezTo>
                    <a:pt x="8223" y="11563"/>
                    <a:pt x="8381" y="11720"/>
                    <a:pt x="8570" y="11720"/>
                  </a:cubicBezTo>
                  <a:lnTo>
                    <a:pt x="9956" y="11720"/>
                  </a:lnTo>
                  <a:cubicBezTo>
                    <a:pt x="10145" y="11720"/>
                    <a:pt x="10303" y="11563"/>
                    <a:pt x="10303" y="11374"/>
                  </a:cubicBezTo>
                  <a:lnTo>
                    <a:pt x="10303" y="9987"/>
                  </a:lnTo>
                  <a:cubicBezTo>
                    <a:pt x="10303" y="9798"/>
                    <a:pt x="10145" y="9641"/>
                    <a:pt x="9956" y="9641"/>
                  </a:cubicBezTo>
                  <a:lnTo>
                    <a:pt x="9609" y="9641"/>
                  </a:lnTo>
                  <a:lnTo>
                    <a:pt x="9609" y="2080"/>
                  </a:lnTo>
                  <a:lnTo>
                    <a:pt x="9924" y="2080"/>
                  </a:lnTo>
                  <a:cubicBezTo>
                    <a:pt x="10113" y="2080"/>
                    <a:pt x="10271" y="1922"/>
                    <a:pt x="10271" y="1733"/>
                  </a:cubicBezTo>
                  <a:lnTo>
                    <a:pt x="10271" y="347"/>
                  </a:lnTo>
                  <a:cubicBezTo>
                    <a:pt x="10271" y="158"/>
                    <a:pt x="10113" y="0"/>
                    <a:pt x="9924" y="0"/>
                  </a:cubicBezTo>
                  <a:lnTo>
                    <a:pt x="8538" y="0"/>
                  </a:lnTo>
                  <a:cubicBezTo>
                    <a:pt x="8349" y="0"/>
                    <a:pt x="8192" y="158"/>
                    <a:pt x="8192" y="347"/>
                  </a:cubicBezTo>
                  <a:lnTo>
                    <a:pt x="8192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3" name="Google Shape;2893;p23"/>
            <p:cNvSpPr/>
            <p:nvPr/>
          </p:nvSpPr>
          <p:spPr>
            <a:xfrm>
              <a:off x="-1615950" y="2238800"/>
              <a:ext cx="120525" cy="18150"/>
            </a:xfrm>
            <a:custGeom>
              <a:rect b="b" l="l" r="r" t="t"/>
              <a:pathLst>
                <a:path extrusionOk="0" h="726" w="4821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4443" y="726"/>
                  </a:lnTo>
                  <a:cubicBezTo>
                    <a:pt x="4663" y="726"/>
                    <a:pt x="4821" y="568"/>
                    <a:pt x="4821" y="348"/>
                  </a:cubicBezTo>
                  <a:cubicBezTo>
                    <a:pt x="4821" y="159"/>
                    <a:pt x="4663" y="1"/>
                    <a:pt x="4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4" name="Google Shape;2894;p23"/>
            <p:cNvSpPr/>
            <p:nvPr/>
          </p:nvSpPr>
          <p:spPr>
            <a:xfrm>
              <a:off x="-1615950" y="2273475"/>
              <a:ext cx="120525" cy="17350"/>
            </a:xfrm>
            <a:custGeom>
              <a:rect b="b" l="l" r="r" t="t"/>
              <a:pathLst>
                <a:path extrusionOk="0" h="694" w="4821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63" y="693"/>
                    <a:pt x="4821" y="536"/>
                    <a:pt x="4821" y="347"/>
                  </a:cubicBezTo>
                  <a:cubicBezTo>
                    <a:pt x="4821" y="158"/>
                    <a:pt x="4663" y="0"/>
                    <a:pt x="4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5" name="Google Shape;2895;p23"/>
            <p:cNvSpPr/>
            <p:nvPr/>
          </p:nvSpPr>
          <p:spPr>
            <a:xfrm>
              <a:off x="-1630925" y="2100975"/>
              <a:ext cx="153625" cy="116600"/>
            </a:xfrm>
            <a:custGeom>
              <a:rect b="b" l="l" r="r" t="t"/>
              <a:pathLst>
                <a:path extrusionOk="0" h="4664" w="6145">
                  <a:moveTo>
                    <a:pt x="4695" y="662"/>
                  </a:moveTo>
                  <a:lnTo>
                    <a:pt x="2994" y="1985"/>
                  </a:lnTo>
                  <a:lnTo>
                    <a:pt x="1261" y="662"/>
                  </a:lnTo>
                  <a:close/>
                  <a:moveTo>
                    <a:pt x="599" y="1040"/>
                  </a:moveTo>
                  <a:lnTo>
                    <a:pt x="2427" y="2395"/>
                  </a:lnTo>
                  <a:lnTo>
                    <a:pt x="599" y="3781"/>
                  </a:lnTo>
                  <a:lnTo>
                    <a:pt x="599" y="1040"/>
                  </a:lnTo>
                  <a:close/>
                  <a:moveTo>
                    <a:pt x="5357" y="1040"/>
                  </a:moveTo>
                  <a:lnTo>
                    <a:pt x="5357" y="3781"/>
                  </a:lnTo>
                  <a:lnTo>
                    <a:pt x="3561" y="2395"/>
                  </a:lnTo>
                  <a:lnTo>
                    <a:pt x="5357" y="1040"/>
                  </a:lnTo>
                  <a:close/>
                  <a:moveTo>
                    <a:pt x="2994" y="2836"/>
                  </a:moveTo>
                  <a:lnTo>
                    <a:pt x="4695" y="4128"/>
                  </a:lnTo>
                  <a:lnTo>
                    <a:pt x="1292" y="4128"/>
                  </a:lnTo>
                  <a:lnTo>
                    <a:pt x="2994" y="2836"/>
                  </a:lnTo>
                  <a:close/>
                  <a:moveTo>
                    <a:pt x="316" y="1"/>
                  </a:moveTo>
                  <a:cubicBezTo>
                    <a:pt x="158" y="1"/>
                    <a:pt x="1" y="127"/>
                    <a:pt x="1" y="284"/>
                  </a:cubicBezTo>
                  <a:lnTo>
                    <a:pt x="1" y="4380"/>
                  </a:lnTo>
                  <a:cubicBezTo>
                    <a:pt x="64" y="4506"/>
                    <a:pt x="127" y="4600"/>
                    <a:pt x="253" y="4663"/>
                  </a:cubicBezTo>
                  <a:lnTo>
                    <a:pt x="5798" y="4663"/>
                  </a:lnTo>
                  <a:cubicBezTo>
                    <a:pt x="5955" y="4663"/>
                    <a:pt x="6113" y="4537"/>
                    <a:pt x="6144" y="4317"/>
                  </a:cubicBezTo>
                  <a:lnTo>
                    <a:pt x="6081" y="316"/>
                  </a:lnTo>
                  <a:cubicBezTo>
                    <a:pt x="6081" y="158"/>
                    <a:pt x="5955" y="32"/>
                    <a:pt x="57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96" name="Google Shape;2896;p23"/>
          <p:cNvGrpSpPr/>
          <p:nvPr/>
        </p:nvGrpSpPr>
        <p:grpSpPr>
          <a:xfrm>
            <a:off x="7201483" y="638664"/>
            <a:ext cx="554700" cy="554700"/>
            <a:chOff x="7201483" y="638664"/>
            <a:chExt cx="554700" cy="554700"/>
          </a:xfrm>
        </p:grpSpPr>
        <p:grpSp>
          <p:nvGrpSpPr>
            <p:cNvPr id="2897" name="Google Shape;2897;p23"/>
            <p:cNvGrpSpPr/>
            <p:nvPr/>
          </p:nvGrpSpPr>
          <p:grpSpPr>
            <a:xfrm>
              <a:off x="7201483" y="638664"/>
              <a:ext cx="554700" cy="554700"/>
              <a:chOff x="-388475" y="881425"/>
              <a:chExt cx="554700" cy="554700"/>
            </a:xfrm>
          </p:grpSpPr>
          <p:sp>
            <p:nvSpPr>
              <p:cNvPr id="2898" name="Google Shape;2898;p23"/>
              <p:cNvSpPr/>
              <p:nvPr/>
            </p:nvSpPr>
            <p:spPr>
              <a:xfrm>
                <a:off x="-312275" y="881425"/>
                <a:ext cx="478500" cy="478500"/>
              </a:xfrm>
              <a:prstGeom prst="wedgeRectCallout">
                <a:avLst>
                  <a:gd fmla="val -20833" name="adj1"/>
                  <a:gd fmla="val 62500" name="adj2"/>
                </a:avLst>
              </a:pr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9" name="Google Shape;2899;p23"/>
              <p:cNvSpPr/>
              <p:nvPr/>
            </p:nvSpPr>
            <p:spPr>
              <a:xfrm>
                <a:off x="-388475" y="957625"/>
                <a:ext cx="478500" cy="478500"/>
              </a:xfrm>
              <a:prstGeom prst="wedgeRectCallout">
                <a:avLst>
                  <a:gd fmla="val -20833" name="adj1"/>
                  <a:gd fmla="val 62500" name="adj2"/>
                </a:avLst>
              </a:pr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00" name="Google Shape;2900;p23"/>
            <p:cNvGrpSpPr/>
            <p:nvPr/>
          </p:nvGrpSpPr>
          <p:grpSpPr>
            <a:xfrm>
              <a:off x="7271347" y="782952"/>
              <a:ext cx="340186" cy="340168"/>
              <a:chOff x="5053900" y="3804850"/>
              <a:chExt cx="483150" cy="483125"/>
            </a:xfrm>
          </p:grpSpPr>
          <p:sp>
            <p:nvSpPr>
              <p:cNvPr id="2901" name="Google Shape;2901;p23"/>
              <p:cNvSpPr/>
              <p:nvPr/>
            </p:nvSpPr>
            <p:spPr>
              <a:xfrm>
                <a:off x="5053900" y="3804850"/>
                <a:ext cx="483150" cy="483125"/>
              </a:xfrm>
              <a:custGeom>
                <a:rect b="b" l="l" r="r" t="t"/>
                <a:pathLst>
                  <a:path extrusionOk="0" h="19325" w="19326">
                    <a:moveTo>
                      <a:pt x="9663" y="1132"/>
                    </a:moveTo>
                    <a:cubicBezTo>
                      <a:pt x="14367" y="1132"/>
                      <a:pt x="18193" y="4958"/>
                      <a:pt x="18193" y="9662"/>
                    </a:cubicBezTo>
                    <a:cubicBezTo>
                      <a:pt x="18193" y="14367"/>
                      <a:pt x="14367" y="18192"/>
                      <a:pt x="9663" y="18192"/>
                    </a:cubicBezTo>
                    <a:cubicBezTo>
                      <a:pt x="4959" y="18192"/>
                      <a:pt x="1133" y="14367"/>
                      <a:pt x="1133" y="9662"/>
                    </a:cubicBezTo>
                    <a:cubicBezTo>
                      <a:pt x="1133" y="4958"/>
                      <a:pt x="4959" y="1132"/>
                      <a:pt x="9663" y="1132"/>
                    </a:cubicBezTo>
                    <a:close/>
                    <a:moveTo>
                      <a:pt x="9663" y="0"/>
                    </a:moveTo>
                    <a:cubicBezTo>
                      <a:pt x="7094" y="0"/>
                      <a:pt x="4669" y="1009"/>
                      <a:pt x="2839" y="2838"/>
                    </a:cubicBezTo>
                    <a:cubicBezTo>
                      <a:pt x="1009" y="4668"/>
                      <a:pt x="1" y="7093"/>
                      <a:pt x="1" y="9662"/>
                    </a:cubicBezTo>
                    <a:cubicBezTo>
                      <a:pt x="1" y="12232"/>
                      <a:pt x="1009" y="14657"/>
                      <a:pt x="2839" y="16486"/>
                    </a:cubicBezTo>
                    <a:cubicBezTo>
                      <a:pt x="4669" y="18316"/>
                      <a:pt x="7094" y="19325"/>
                      <a:pt x="9663" y="19325"/>
                    </a:cubicBezTo>
                    <a:cubicBezTo>
                      <a:pt x="12233" y="19325"/>
                      <a:pt x="14657" y="18316"/>
                      <a:pt x="16487" y="16486"/>
                    </a:cubicBezTo>
                    <a:cubicBezTo>
                      <a:pt x="18317" y="14657"/>
                      <a:pt x="19325" y="12232"/>
                      <a:pt x="19325" y="9662"/>
                    </a:cubicBezTo>
                    <a:cubicBezTo>
                      <a:pt x="19325" y="7093"/>
                      <a:pt x="18317" y="4668"/>
                      <a:pt x="16487" y="2838"/>
                    </a:cubicBezTo>
                    <a:cubicBezTo>
                      <a:pt x="14657" y="1009"/>
                      <a:pt x="12233" y="0"/>
                      <a:pt x="96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2" name="Google Shape;2902;p23"/>
              <p:cNvSpPr/>
              <p:nvPr/>
            </p:nvSpPr>
            <p:spPr>
              <a:xfrm>
                <a:off x="5168125" y="3947300"/>
                <a:ext cx="88275" cy="85000"/>
              </a:xfrm>
              <a:custGeom>
                <a:rect b="b" l="l" r="r" t="t"/>
                <a:pathLst>
                  <a:path extrusionOk="0" h="3400" w="3531">
                    <a:moveTo>
                      <a:pt x="1697" y="1135"/>
                    </a:moveTo>
                    <a:cubicBezTo>
                      <a:pt x="2202" y="1135"/>
                      <a:pt x="2455" y="1742"/>
                      <a:pt x="2099" y="2101"/>
                    </a:cubicBezTo>
                    <a:cubicBezTo>
                      <a:pt x="1983" y="2216"/>
                      <a:pt x="1841" y="2268"/>
                      <a:pt x="1702" y="2268"/>
                    </a:cubicBezTo>
                    <a:cubicBezTo>
                      <a:pt x="1411" y="2268"/>
                      <a:pt x="1133" y="2041"/>
                      <a:pt x="1133" y="1700"/>
                    </a:cubicBezTo>
                    <a:cubicBezTo>
                      <a:pt x="1133" y="1386"/>
                      <a:pt x="1383" y="1135"/>
                      <a:pt x="1697" y="1135"/>
                    </a:cubicBezTo>
                    <a:close/>
                    <a:moveTo>
                      <a:pt x="1697" y="0"/>
                    </a:moveTo>
                    <a:cubicBezTo>
                      <a:pt x="1479" y="0"/>
                      <a:pt x="1258" y="43"/>
                      <a:pt x="1048" y="130"/>
                    </a:cubicBezTo>
                    <a:cubicBezTo>
                      <a:pt x="414" y="392"/>
                      <a:pt x="0" y="1011"/>
                      <a:pt x="0" y="1700"/>
                    </a:cubicBezTo>
                    <a:cubicBezTo>
                      <a:pt x="0" y="2639"/>
                      <a:pt x="758" y="3397"/>
                      <a:pt x="1697" y="3400"/>
                    </a:cubicBezTo>
                    <a:cubicBezTo>
                      <a:pt x="2386" y="3400"/>
                      <a:pt x="3005" y="2983"/>
                      <a:pt x="3267" y="2349"/>
                    </a:cubicBezTo>
                    <a:cubicBezTo>
                      <a:pt x="3530" y="1715"/>
                      <a:pt x="3385" y="984"/>
                      <a:pt x="2899" y="498"/>
                    </a:cubicBezTo>
                    <a:cubicBezTo>
                      <a:pt x="2574" y="173"/>
                      <a:pt x="2139" y="0"/>
                      <a:pt x="1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3" name="Google Shape;2903;p23"/>
              <p:cNvSpPr/>
              <p:nvPr/>
            </p:nvSpPr>
            <p:spPr>
              <a:xfrm>
                <a:off x="5334575" y="3947350"/>
                <a:ext cx="88325" cy="84950"/>
              </a:xfrm>
              <a:custGeom>
                <a:rect b="b" l="l" r="r" t="t"/>
                <a:pathLst>
                  <a:path extrusionOk="0" h="3398" w="3533">
                    <a:moveTo>
                      <a:pt x="1829" y="1130"/>
                    </a:moveTo>
                    <a:cubicBezTo>
                      <a:pt x="2121" y="1130"/>
                      <a:pt x="2401" y="1356"/>
                      <a:pt x="2401" y="1698"/>
                    </a:cubicBezTo>
                    <a:cubicBezTo>
                      <a:pt x="2401" y="2012"/>
                      <a:pt x="2147" y="2265"/>
                      <a:pt x="1833" y="2265"/>
                    </a:cubicBezTo>
                    <a:cubicBezTo>
                      <a:pt x="1329" y="2265"/>
                      <a:pt x="1075" y="1656"/>
                      <a:pt x="1431" y="1296"/>
                    </a:cubicBezTo>
                    <a:cubicBezTo>
                      <a:pt x="1547" y="1181"/>
                      <a:pt x="1690" y="1130"/>
                      <a:pt x="1829" y="1130"/>
                    </a:cubicBezTo>
                    <a:close/>
                    <a:moveTo>
                      <a:pt x="1833" y="1"/>
                    </a:moveTo>
                    <a:cubicBezTo>
                      <a:pt x="1145" y="1"/>
                      <a:pt x="526" y="415"/>
                      <a:pt x="263" y="1049"/>
                    </a:cubicBezTo>
                    <a:cubicBezTo>
                      <a:pt x="0" y="1683"/>
                      <a:pt x="145" y="2413"/>
                      <a:pt x="631" y="2900"/>
                    </a:cubicBezTo>
                    <a:cubicBezTo>
                      <a:pt x="956" y="3225"/>
                      <a:pt x="1391" y="3397"/>
                      <a:pt x="1833" y="3397"/>
                    </a:cubicBezTo>
                    <a:cubicBezTo>
                      <a:pt x="2052" y="3397"/>
                      <a:pt x="2272" y="3355"/>
                      <a:pt x="2482" y="3268"/>
                    </a:cubicBezTo>
                    <a:cubicBezTo>
                      <a:pt x="3116" y="3005"/>
                      <a:pt x="3533" y="2386"/>
                      <a:pt x="3533" y="1698"/>
                    </a:cubicBezTo>
                    <a:cubicBezTo>
                      <a:pt x="3530" y="759"/>
                      <a:pt x="2772" y="1"/>
                      <a:pt x="18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4" name="Google Shape;2904;p23"/>
              <p:cNvSpPr/>
              <p:nvPr/>
            </p:nvSpPr>
            <p:spPr>
              <a:xfrm>
                <a:off x="5170150" y="4060600"/>
                <a:ext cx="250650" cy="113225"/>
              </a:xfrm>
              <a:custGeom>
                <a:rect b="b" l="l" r="r" t="t"/>
                <a:pathLst>
                  <a:path extrusionOk="0" h="4529" w="10026">
                    <a:moveTo>
                      <a:pt x="5006" y="0"/>
                    </a:moveTo>
                    <a:cubicBezTo>
                      <a:pt x="2684" y="0"/>
                      <a:pt x="659" y="1572"/>
                      <a:pt x="79" y="3820"/>
                    </a:cubicBezTo>
                    <a:cubicBezTo>
                      <a:pt x="1" y="4125"/>
                      <a:pt x="182" y="4433"/>
                      <a:pt x="487" y="4511"/>
                    </a:cubicBezTo>
                    <a:cubicBezTo>
                      <a:pt x="533" y="4523"/>
                      <a:pt x="580" y="4528"/>
                      <a:pt x="625" y="4528"/>
                    </a:cubicBezTo>
                    <a:cubicBezTo>
                      <a:pt x="878" y="4528"/>
                      <a:pt x="1109" y="4359"/>
                      <a:pt x="1175" y="4103"/>
                    </a:cubicBezTo>
                    <a:cubicBezTo>
                      <a:pt x="1625" y="2352"/>
                      <a:pt x="3205" y="1126"/>
                      <a:pt x="5013" y="1126"/>
                    </a:cubicBezTo>
                    <a:cubicBezTo>
                      <a:pt x="6822" y="1126"/>
                      <a:pt x="8401" y="2352"/>
                      <a:pt x="8851" y="4103"/>
                    </a:cubicBezTo>
                    <a:cubicBezTo>
                      <a:pt x="8917" y="4359"/>
                      <a:pt x="9148" y="4528"/>
                      <a:pt x="9401" y="4528"/>
                    </a:cubicBezTo>
                    <a:cubicBezTo>
                      <a:pt x="9447" y="4528"/>
                      <a:pt x="9493" y="4523"/>
                      <a:pt x="9539" y="4511"/>
                    </a:cubicBezTo>
                    <a:cubicBezTo>
                      <a:pt x="9844" y="4433"/>
                      <a:pt x="10025" y="4125"/>
                      <a:pt x="9947" y="3820"/>
                    </a:cubicBezTo>
                    <a:cubicBezTo>
                      <a:pt x="9368" y="1572"/>
                      <a:pt x="7342" y="0"/>
                      <a:pt x="5020" y="0"/>
                    </a:cubicBezTo>
                    <a:cubicBezTo>
                      <a:pt x="5018" y="0"/>
                      <a:pt x="5015" y="0"/>
                      <a:pt x="5013" y="0"/>
                    </a:cubicBezTo>
                    <a:cubicBezTo>
                      <a:pt x="5011" y="0"/>
                      <a:pt x="5009" y="0"/>
                      <a:pt x="50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4"/>
          <p:cNvGrpSpPr/>
          <p:nvPr/>
        </p:nvGrpSpPr>
        <p:grpSpPr>
          <a:xfrm>
            <a:off x="5962525" y="441450"/>
            <a:ext cx="2524800" cy="4260600"/>
            <a:chOff x="5962525" y="441450"/>
            <a:chExt cx="2524800" cy="4260600"/>
          </a:xfrm>
        </p:grpSpPr>
        <p:sp>
          <p:nvSpPr>
            <p:cNvPr id="1480" name="Google Shape;1480;p4"/>
            <p:cNvSpPr/>
            <p:nvPr/>
          </p:nvSpPr>
          <p:spPr>
            <a:xfrm>
              <a:off x="5962525" y="441450"/>
              <a:ext cx="2524800" cy="4260600"/>
            </a:xfrm>
            <a:prstGeom prst="roundRect">
              <a:avLst>
                <a:gd fmla="val 4677" name="adj"/>
              </a:avLst>
            </a:prstGeom>
            <a:solidFill>
              <a:schemeClr val="accent3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81" name="Google Shape;1481;p4"/>
            <p:cNvGrpSpPr/>
            <p:nvPr/>
          </p:nvGrpSpPr>
          <p:grpSpPr>
            <a:xfrm>
              <a:off x="6920757" y="588466"/>
              <a:ext cx="608373" cy="3966694"/>
              <a:chOff x="2648725" y="897738"/>
              <a:chExt cx="517500" cy="3374187"/>
            </a:xfrm>
          </p:grpSpPr>
          <p:sp>
            <p:nvSpPr>
              <p:cNvPr id="1482" name="Google Shape;1482;p4"/>
              <p:cNvSpPr/>
              <p:nvPr/>
            </p:nvSpPr>
            <p:spPr>
              <a:xfrm>
                <a:off x="2648725" y="4165125"/>
                <a:ext cx="517500" cy="106800"/>
              </a:xfrm>
              <a:prstGeom prst="roundRect">
                <a:avLst>
                  <a:gd fmla="val 4677" name="adj"/>
                </a:avLst>
              </a:pr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3" name="Google Shape;1483;p4"/>
              <p:cNvSpPr/>
              <p:nvPr/>
            </p:nvSpPr>
            <p:spPr>
              <a:xfrm>
                <a:off x="2852575" y="897738"/>
                <a:ext cx="109800" cy="106800"/>
              </a:xfrm>
              <a:prstGeom prst="ellipse">
                <a:avLst/>
              </a:pr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descr="An example of Kohonen-type neural network architecture. The elliptic... |  Download Scientific Diagram" id="1484" name="Google Shape;1484;p4"/>
          <p:cNvPicPr preferRelativeResize="0"/>
          <p:nvPr/>
        </p:nvPicPr>
        <p:blipFill rotWithShape="1">
          <a:blip r:embed="rId3">
            <a:alphaModFix/>
          </a:blip>
          <a:srcRect b="0" l="4288" r="8856" t="0"/>
          <a:stretch/>
        </p:blipFill>
        <p:spPr>
          <a:xfrm>
            <a:off x="6076606" y="1096455"/>
            <a:ext cx="2296201" cy="29505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4"/>
          <p:cNvGrpSpPr/>
          <p:nvPr/>
        </p:nvGrpSpPr>
        <p:grpSpPr>
          <a:xfrm>
            <a:off x="656675" y="1354950"/>
            <a:ext cx="5645400" cy="2586000"/>
            <a:chOff x="465150" y="1354950"/>
            <a:chExt cx="5645400" cy="2586000"/>
          </a:xfrm>
        </p:grpSpPr>
        <p:grpSp>
          <p:nvGrpSpPr>
            <p:cNvPr id="1486" name="Google Shape;1486;p4"/>
            <p:cNvGrpSpPr/>
            <p:nvPr/>
          </p:nvGrpSpPr>
          <p:grpSpPr>
            <a:xfrm>
              <a:off x="465150" y="1507350"/>
              <a:ext cx="5493000" cy="2433600"/>
              <a:chOff x="617550" y="1354950"/>
              <a:chExt cx="5493000" cy="2433600"/>
            </a:xfrm>
          </p:grpSpPr>
          <p:sp>
            <p:nvSpPr>
              <p:cNvPr id="1487" name="Google Shape;1487;p4"/>
              <p:cNvSpPr/>
              <p:nvPr/>
            </p:nvSpPr>
            <p:spPr>
              <a:xfrm>
                <a:off x="617550" y="1354950"/>
                <a:ext cx="5493000" cy="24336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488" name="Google Shape;1488;p4"/>
              <p:cNvGrpSpPr/>
              <p:nvPr/>
            </p:nvGrpSpPr>
            <p:grpSpPr>
              <a:xfrm>
                <a:off x="617550" y="1354950"/>
                <a:ext cx="5492962" cy="270554"/>
                <a:chOff x="913402" y="1147729"/>
                <a:chExt cx="5492962" cy="270554"/>
              </a:xfrm>
            </p:grpSpPr>
            <p:sp>
              <p:nvSpPr>
                <p:cNvPr id="1489" name="Google Shape;1489;p4"/>
                <p:cNvSpPr/>
                <p:nvPr/>
              </p:nvSpPr>
              <p:spPr>
                <a:xfrm>
                  <a:off x="913402" y="1147729"/>
                  <a:ext cx="5492962" cy="270554"/>
                </a:xfrm>
                <a:custGeom>
                  <a:rect b="b" l="l" r="r" t="t"/>
                  <a:pathLst>
                    <a:path extrusionOk="0" h="9029" w="99972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490" name="Google Shape;1490;p4"/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491" name="Google Shape;1491;p4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rect b="b" l="l" r="r" t="t"/>
                    <a:pathLst>
                      <a:path extrusionOk="0" h="4651" w="4651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92" name="Google Shape;1492;p4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lt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93" name="Google Shape;1493;p4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lt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grpSp>
          <p:nvGrpSpPr>
            <p:cNvPr id="1494" name="Google Shape;1494;p4"/>
            <p:cNvGrpSpPr/>
            <p:nvPr/>
          </p:nvGrpSpPr>
          <p:grpSpPr>
            <a:xfrm>
              <a:off x="541350" y="1431150"/>
              <a:ext cx="5493000" cy="2433600"/>
              <a:chOff x="617550" y="1354950"/>
              <a:chExt cx="5493000" cy="2433600"/>
            </a:xfrm>
          </p:grpSpPr>
          <p:sp>
            <p:nvSpPr>
              <p:cNvPr id="1495" name="Google Shape;1495;p4"/>
              <p:cNvSpPr/>
              <p:nvPr/>
            </p:nvSpPr>
            <p:spPr>
              <a:xfrm>
                <a:off x="617550" y="1354950"/>
                <a:ext cx="5493000" cy="24336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496" name="Google Shape;1496;p4"/>
              <p:cNvGrpSpPr/>
              <p:nvPr/>
            </p:nvGrpSpPr>
            <p:grpSpPr>
              <a:xfrm>
                <a:off x="617550" y="1354950"/>
                <a:ext cx="5492962" cy="270554"/>
                <a:chOff x="913402" y="1147729"/>
                <a:chExt cx="5492962" cy="270554"/>
              </a:xfrm>
            </p:grpSpPr>
            <p:sp>
              <p:nvSpPr>
                <p:cNvPr id="1497" name="Google Shape;1497;p4"/>
                <p:cNvSpPr/>
                <p:nvPr/>
              </p:nvSpPr>
              <p:spPr>
                <a:xfrm>
                  <a:off x="913402" y="1147729"/>
                  <a:ext cx="5492962" cy="270554"/>
                </a:xfrm>
                <a:custGeom>
                  <a:rect b="b" l="l" r="r" t="t"/>
                  <a:pathLst>
                    <a:path extrusionOk="0" h="9029" w="99972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498" name="Google Shape;1498;p4"/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499" name="Google Shape;1499;p4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rect b="b" l="l" r="r" t="t"/>
                    <a:pathLst>
                      <a:path extrusionOk="0" h="4651" w="4651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00" name="Google Shape;1500;p4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lt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01" name="Google Shape;1501;p4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lt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grpSp>
          <p:nvGrpSpPr>
            <p:cNvPr id="1502" name="Google Shape;1502;p4"/>
            <p:cNvGrpSpPr/>
            <p:nvPr/>
          </p:nvGrpSpPr>
          <p:grpSpPr>
            <a:xfrm>
              <a:off x="617550" y="1354950"/>
              <a:ext cx="5493000" cy="2433600"/>
              <a:chOff x="617550" y="1354950"/>
              <a:chExt cx="5493000" cy="2433600"/>
            </a:xfrm>
          </p:grpSpPr>
          <p:sp>
            <p:nvSpPr>
              <p:cNvPr id="1503" name="Google Shape;1503;p4"/>
              <p:cNvSpPr/>
              <p:nvPr/>
            </p:nvSpPr>
            <p:spPr>
              <a:xfrm>
                <a:off x="617550" y="1354950"/>
                <a:ext cx="5493000" cy="24336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504" name="Google Shape;1504;p4"/>
              <p:cNvGrpSpPr/>
              <p:nvPr/>
            </p:nvGrpSpPr>
            <p:grpSpPr>
              <a:xfrm>
                <a:off x="617550" y="1354950"/>
                <a:ext cx="5492962" cy="270554"/>
                <a:chOff x="913402" y="1147729"/>
                <a:chExt cx="5492962" cy="270554"/>
              </a:xfrm>
            </p:grpSpPr>
            <p:sp>
              <p:nvSpPr>
                <p:cNvPr id="1505" name="Google Shape;1505;p4"/>
                <p:cNvSpPr/>
                <p:nvPr/>
              </p:nvSpPr>
              <p:spPr>
                <a:xfrm>
                  <a:off x="913402" y="1147729"/>
                  <a:ext cx="5492962" cy="270554"/>
                </a:xfrm>
                <a:custGeom>
                  <a:rect b="b" l="l" r="r" t="t"/>
                  <a:pathLst>
                    <a:path extrusionOk="0" h="9029" w="99972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506" name="Google Shape;1506;p4"/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507" name="Google Shape;1507;p4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rect b="b" l="l" r="r" t="t"/>
                    <a:pathLst>
                      <a:path extrusionOk="0" h="4651" w="4651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08" name="Google Shape;1508;p4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lt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09" name="Google Shape;1509;p4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lt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sp>
        <p:nvSpPr>
          <p:cNvPr id="1510" name="Google Shape;1510;p4"/>
          <p:cNvSpPr txBox="1"/>
          <p:nvPr>
            <p:ph idx="1" type="subTitle"/>
          </p:nvPr>
        </p:nvSpPr>
        <p:spPr>
          <a:xfrm>
            <a:off x="1136675" y="2446873"/>
            <a:ext cx="48378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A partir de la red de Kohonen, buscamos asociar países que posean las mismas características geopolíticas, económicas y sociales.</a:t>
            </a:r>
            <a:endParaRPr/>
          </a:p>
        </p:txBody>
      </p:sp>
      <p:sp>
        <p:nvSpPr>
          <p:cNvPr id="1511" name="Google Shape;1511;p4"/>
          <p:cNvSpPr txBox="1"/>
          <p:nvPr>
            <p:ph type="title"/>
          </p:nvPr>
        </p:nvSpPr>
        <p:spPr>
          <a:xfrm>
            <a:off x="1136675" y="1920697"/>
            <a:ext cx="48378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800"/>
              <a:t>QUÉ NOS PIDEN</a:t>
            </a:r>
            <a:endParaRPr/>
          </a:p>
        </p:txBody>
      </p:sp>
      <p:grpSp>
        <p:nvGrpSpPr>
          <p:cNvPr id="1512" name="Google Shape;1512;p4"/>
          <p:cNvGrpSpPr/>
          <p:nvPr/>
        </p:nvGrpSpPr>
        <p:grpSpPr>
          <a:xfrm>
            <a:off x="961483" y="917764"/>
            <a:ext cx="554700" cy="554700"/>
            <a:chOff x="961483" y="917764"/>
            <a:chExt cx="554700" cy="554700"/>
          </a:xfrm>
        </p:grpSpPr>
        <p:grpSp>
          <p:nvGrpSpPr>
            <p:cNvPr id="1513" name="Google Shape;1513;p4"/>
            <p:cNvGrpSpPr/>
            <p:nvPr/>
          </p:nvGrpSpPr>
          <p:grpSpPr>
            <a:xfrm>
              <a:off x="961483" y="917764"/>
              <a:ext cx="554700" cy="554700"/>
              <a:chOff x="-388475" y="881425"/>
              <a:chExt cx="554700" cy="554700"/>
            </a:xfrm>
          </p:grpSpPr>
          <p:sp>
            <p:nvSpPr>
              <p:cNvPr id="1514" name="Google Shape;1514;p4"/>
              <p:cNvSpPr/>
              <p:nvPr/>
            </p:nvSpPr>
            <p:spPr>
              <a:xfrm>
                <a:off x="-312275" y="881425"/>
                <a:ext cx="478500" cy="478500"/>
              </a:xfrm>
              <a:prstGeom prst="wedgeRectCallout">
                <a:avLst>
                  <a:gd fmla="val -20833" name="adj1"/>
                  <a:gd fmla="val 62500" name="adj2"/>
                </a:avLst>
              </a:pr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5" name="Google Shape;1515;p4"/>
              <p:cNvSpPr/>
              <p:nvPr/>
            </p:nvSpPr>
            <p:spPr>
              <a:xfrm>
                <a:off x="-388475" y="957625"/>
                <a:ext cx="478500" cy="478500"/>
              </a:xfrm>
              <a:prstGeom prst="wedgeRectCallout">
                <a:avLst>
                  <a:gd fmla="val -20833" name="adj1"/>
                  <a:gd fmla="val 62500" name="adj2"/>
                </a:avLst>
              </a:pr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16" name="Google Shape;1516;p4"/>
            <p:cNvGrpSpPr/>
            <p:nvPr/>
          </p:nvGrpSpPr>
          <p:grpSpPr>
            <a:xfrm>
              <a:off x="1031347" y="1062052"/>
              <a:ext cx="340186" cy="340168"/>
              <a:chOff x="5053900" y="3804850"/>
              <a:chExt cx="483150" cy="483125"/>
            </a:xfrm>
          </p:grpSpPr>
          <p:sp>
            <p:nvSpPr>
              <p:cNvPr id="1517" name="Google Shape;1517;p4"/>
              <p:cNvSpPr/>
              <p:nvPr/>
            </p:nvSpPr>
            <p:spPr>
              <a:xfrm>
                <a:off x="5053900" y="3804850"/>
                <a:ext cx="483150" cy="483125"/>
              </a:xfrm>
              <a:custGeom>
                <a:rect b="b" l="l" r="r" t="t"/>
                <a:pathLst>
                  <a:path extrusionOk="0" h="19325" w="19326">
                    <a:moveTo>
                      <a:pt x="9663" y="1132"/>
                    </a:moveTo>
                    <a:cubicBezTo>
                      <a:pt x="14367" y="1132"/>
                      <a:pt x="18193" y="4958"/>
                      <a:pt x="18193" y="9662"/>
                    </a:cubicBezTo>
                    <a:cubicBezTo>
                      <a:pt x="18193" y="14367"/>
                      <a:pt x="14367" y="18192"/>
                      <a:pt x="9663" y="18192"/>
                    </a:cubicBezTo>
                    <a:cubicBezTo>
                      <a:pt x="4959" y="18192"/>
                      <a:pt x="1133" y="14367"/>
                      <a:pt x="1133" y="9662"/>
                    </a:cubicBezTo>
                    <a:cubicBezTo>
                      <a:pt x="1133" y="4958"/>
                      <a:pt x="4959" y="1132"/>
                      <a:pt x="9663" y="1132"/>
                    </a:cubicBezTo>
                    <a:close/>
                    <a:moveTo>
                      <a:pt x="9663" y="0"/>
                    </a:moveTo>
                    <a:cubicBezTo>
                      <a:pt x="7094" y="0"/>
                      <a:pt x="4669" y="1009"/>
                      <a:pt x="2839" y="2838"/>
                    </a:cubicBezTo>
                    <a:cubicBezTo>
                      <a:pt x="1009" y="4668"/>
                      <a:pt x="1" y="7093"/>
                      <a:pt x="1" y="9662"/>
                    </a:cubicBezTo>
                    <a:cubicBezTo>
                      <a:pt x="1" y="12232"/>
                      <a:pt x="1009" y="14657"/>
                      <a:pt x="2839" y="16486"/>
                    </a:cubicBezTo>
                    <a:cubicBezTo>
                      <a:pt x="4669" y="18316"/>
                      <a:pt x="7094" y="19325"/>
                      <a:pt x="9663" y="19325"/>
                    </a:cubicBezTo>
                    <a:cubicBezTo>
                      <a:pt x="12233" y="19325"/>
                      <a:pt x="14657" y="18316"/>
                      <a:pt x="16487" y="16486"/>
                    </a:cubicBezTo>
                    <a:cubicBezTo>
                      <a:pt x="18317" y="14657"/>
                      <a:pt x="19325" y="12232"/>
                      <a:pt x="19325" y="9662"/>
                    </a:cubicBezTo>
                    <a:cubicBezTo>
                      <a:pt x="19325" y="7093"/>
                      <a:pt x="18317" y="4668"/>
                      <a:pt x="16487" y="2838"/>
                    </a:cubicBezTo>
                    <a:cubicBezTo>
                      <a:pt x="14657" y="1009"/>
                      <a:pt x="12233" y="0"/>
                      <a:pt x="96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8" name="Google Shape;1518;p4"/>
              <p:cNvSpPr/>
              <p:nvPr/>
            </p:nvSpPr>
            <p:spPr>
              <a:xfrm>
                <a:off x="5168125" y="3947300"/>
                <a:ext cx="88275" cy="85000"/>
              </a:xfrm>
              <a:custGeom>
                <a:rect b="b" l="l" r="r" t="t"/>
                <a:pathLst>
                  <a:path extrusionOk="0" h="3400" w="3531">
                    <a:moveTo>
                      <a:pt x="1697" y="1135"/>
                    </a:moveTo>
                    <a:cubicBezTo>
                      <a:pt x="2202" y="1135"/>
                      <a:pt x="2455" y="1742"/>
                      <a:pt x="2099" y="2101"/>
                    </a:cubicBezTo>
                    <a:cubicBezTo>
                      <a:pt x="1983" y="2216"/>
                      <a:pt x="1841" y="2268"/>
                      <a:pt x="1702" y="2268"/>
                    </a:cubicBezTo>
                    <a:cubicBezTo>
                      <a:pt x="1411" y="2268"/>
                      <a:pt x="1133" y="2041"/>
                      <a:pt x="1133" y="1700"/>
                    </a:cubicBezTo>
                    <a:cubicBezTo>
                      <a:pt x="1133" y="1386"/>
                      <a:pt x="1383" y="1135"/>
                      <a:pt x="1697" y="1135"/>
                    </a:cubicBezTo>
                    <a:close/>
                    <a:moveTo>
                      <a:pt x="1697" y="0"/>
                    </a:moveTo>
                    <a:cubicBezTo>
                      <a:pt x="1479" y="0"/>
                      <a:pt x="1258" y="43"/>
                      <a:pt x="1048" y="130"/>
                    </a:cubicBezTo>
                    <a:cubicBezTo>
                      <a:pt x="414" y="392"/>
                      <a:pt x="0" y="1011"/>
                      <a:pt x="0" y="1700"/>
                    </a:cubicBezTo>
                    <a:cubicBezTo>
                      <a:pt x="0" y="2639"/>
                      <a:pt x="758" y="3397"/>
                      <a:pt x="1697" y="3400"/>
                    </a:cubicBezTo>
                    <a:cubicBezTo>
                      <a:pt x="2386" y="3400"/>
                      <a:pt x="3005" y="2983"/>
                      <a:pt x="3267" y="2349"/>
                    </a:cubicBezTo>
                    <a:cubicBezTo>
                      <a:pt x="3530" y="1715"/>
                      <a:pt x="3385" y="984"/>
                      <a:pt x="2899" y="498"/>
                    </a:cubicBezTo>
                    <a:cubicBezTo>
                      <a:pt x="2574" y="173"/>
                      <a:pt x="2139" y="0"/>
                      <a:pt x="1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9" name="Google Shape;1519;p4"/>
              <p:cNvSpPr/>
              <p:nvPr/>
            </p:nvSpPr>
            <p:spPr>
              <a:xfrm>
                <a:off x="5334575" y="3947350"/>
                <a:ext cx="88325" cy="84950"/>
              </a:xfrm>
              <a:custGeom>
                <a:rect b="b" l="l" r="r" t="t"/>
                <a:pathLst>
                  <a:path extrusionOk="0" h="3398" w="3533">
                    <a:moveTo>
                      <a:pt x="1829" y="1130"/>
                    </a:moveTo>
                    <a:cubicBezTo>
                      <a:pt x="2121" y="1130"/>
                      <a:pt x="2401" y="1356"/>
                      <a:pt x="2401" y="1698"/>
                    </a:cubicBezTo>
                    <a:cubicBezTo>
                      <a:pt x="2401" y="2012"/>
                      <a:pt x="2147" y="2265"/>
                      <a:pt x="1833" y="2265"/>
                    </a:cubicBezTo>
                    <a:cubicBezTo>
                      <a:pt x="1329" y="2265"/>
                      <a:pt x="1075" y="1656"/>
                      <a:pt x="1431" y="1296"/>
                    </a:cubicBezTo>
                    <a:cubicBezTo>
                      <a:pt x="1547" y="1181"/>
                      <a:pt x="1690" y="1130"/>
                      <a:pt x="1829" y="1130"/>
                    </a:cubicBezTo>
                    <a:close/>
                    <a:moveTo>
                      <a:pt x="1833" y="1"/>
                    </a:moveTo>
                    <a:cubicBezTo>
                      <a:pt x="1145" y="1"/>
                      <a:pt x="526" y="415"/>
                      <a:pt x="263" y="1049"/>
                    </a:cubicBezTo>
                    <a:cubicBezTo>
                      <a:pt x="0" y="1683"/>
                      <a:pt x="145" y="2413"/>
                      <a:pt x="631" y="2900"/>
                    </a:cubicBezTo>
                    <a:cubicBezTo>
                      <a:pt x="956" y="3225"/>
                      <a:pt x="1391" y="3397"/>
                      <a:pt x="1833" y="3397"/>
                    </a:cubicBezTo>
                    <a:cubicBezTo>
                      <a:pt x="2052" y="3397"/>
                      <a:pt x="2272" y="3355"/>
                      <a:pt x="2482" y="3268"/>
                    </a:cubicBezTo>
                    <a:cubicBezTo>
                      <a:pt x="3116" y="3005"/>
                      <a:pt x="3533" y="2386"/>
                      <a:pt x="3533" y="1698"/>
                    </a:cubicBezTo>
                    <a:cubicBezTo>
                      <a:pt x="3530" y="759"/>
                      <a:pt x="2772" y="1"/>
                      <a:pt x="18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0" name="Google Shape;1520;p4"/>
              <p:cNvSpPr/>
              <p:nvPr/>
            </p:nvSpPr>
            <p:spPr>
              <a:xfrm>
                <a:off x="5170150" y="4060600"/>
                <a:ext cx="250650" cy="113225"/>
              </a:xfrm>
              <a:custGeom>
                <a:rect b="b" l="l" r="r" t="t"/>
                <a:pathLst>
                  <a:path extrusionOk="0" h="4529" w="10026">
                    <a:moveTo>
                      <a:pt x="5006" y="0"/>
                    </a:moveTo>
                    <a:cubicBezTo>
                      <a:pt x="2684" y="0"/>
                      <a:pt x="659" y="1572"/>
                      <a:pt x="79" y="3820"/>
                    </a:cubicBezTo>
                    <a:cubicBezTo>
                      <a:pt x="1" y="4125"/>
                      <a:pt x="182" y="4433"/>
                      <a:pt x="487" y="4511"/>
                    </a:cubicBezTo>
                    <a:cubicBezTo>
                      <a:pt x="533" y="4523"/>
                      <a:pt x="580" y="4528"/>
                      <a:pt x="625" y="4528"/>
                    </a:cubicBezTo>
                    <a:cubicBezTo>
                      <a:pt x="878" y="4528"/>
                      <a:pt x="1109" y="4359"/>
                      <a:pt x="1175" y="4103"/>
                    </a:cubicBezTo>
                    <a:cubicBezTo>
                      <a:pt x="1625" y="2352"/>
                      <a:pt x="3205" y="1126"/>
                      <a:pt x="5013" y="1126"/>
                    </a:cubicBezTo>
                    <a:cubicBezTo>
                      <a:pt x="6822" y="1126"/>
                      <a:pt x="8401" y="2352"/>
                      <a:pt x="8851" y="4103"/>
                    </a:cubicBezTo>
                    <a:cubicBezTo>
                      <a:pt x="8917" y="4359"/>
                      <a:pt x="9148" y="4528"/>
                      <a:pt x="9401" y="4528"/>
                    </a:cubicBezTo>
                    <a:cubicBezTo>
                      <a:pt x="9447" y="4528"/>
                      <a:pt x="9493" y="4523"/>
                      <a:pt x="9539" y="4511"/>
                    </a:cubicBezTo>
                    <a:cubicBezTo>
                      <a:pt x="9844" y="4433"/>
                      <a:pt x="10025" y="4125"/>
                      <a:pt x="9947" y="3820"/>
                    </a:cubicBezTo>
                    <a:cubicBezTo>
                      <a:pt x="9368" y="1572"/>
                      <a:pt x="7342" y="0"/>
                      <a:pt x="5020" y="0"/>
                    </a:cubicBezTo>
                    <a:cubicBezTo>
                      <a:pt x="5018" y="0"/>
                      <a:pt x="5015" y="0"/>
                      <a:pt x="5013" y="0"/>
                    </a:cubicBezTo>
                    <a:cubicBezTo>
                      <a:pt x="5011" y="0"/>
                      <a:pt x="5009" y="0"/>
                      <a:pt x="50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21" name="Google Shape;1521;p4"/>
          <p:cNvSpPr txBox="1"/>
          <p:nvPr/>
        </p:nvSpPr>
        <p:spPr>
          <a:xfrm>
            <a:off x="0" y="-132450"/>
            <a:ext cx="38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000"/>
              <a:buFont typeface="Source Sans Pro"/>
              <a:buChar char="●"/>
            </a:pPr>
            <a:r>
              <a:t/>
            </a:r>
            <a:endParaRPr sz="3000">
              <a:solidFill>
                <a:srgbClr val="38761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9" name="Google Shape;2909;p24"/>
          <p:cNvGrpSpPr/>
          <p:nvPr/>
        </p:nvGrpSpPr>
        <p:grpSpPr>
          <a:xfrm>
            <a:off x="5210875" y="1495625"/>
            <a:ext cx="3210600" cy="1506300"/>
            <a:chOff x="5210875" y="1495625"/>
            <a:chExt cx="3210600" cy="1506300"/>
          </a:xfrm>
        </p:grpSpPr>
        <p:sp>
          <p:nvSpPr>
            <p:cNvPr id="2910" name="Google Shape;2910;p24"/>
            <p:cNvSpPr/>
            <p:nvPr/>
          </p:nvSpPr>
          <p:spPr>
            <a:xfrm>
              <a:off x="5210875" y="1495625"/>
              <a:ext cx="3210600" cy="15063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11" name="Google Shape;2911;p24"/>
            <p:cNvGrpSpPr/>
            <p:nvPr/>
          </p:nvGrpSpPr>
          <p:grpSpPr>
            <a:xfrm>
              <a:off x="8218098" y="1561187"/>
              <a:ext cx="139356" cy="139356"/>
              <a:chOff x="3300229" y="786025"/>
              <a:chExt cx="116275" cy="116275"/>
            </a:xfrm>
          </p:grpSpPr>
          <p:sp>
            <p:nvSpPr>
              <p:cNvPr id="2912" name="Google Shape;2912;p24"/>
              <p:cNvSpPr/>
              <p:nvPr/>
            </p:nvSpPr>
            <p:spPr>
              <a:xfrm>
                <a:off x="3300229" y="786025"/>
                <a:ext cx="116275" cy="116275"/>
              </a:xfrm>
              <a:custGeom>
                <a:rect b="b" l="l" r="r" t="t"/>
                <a:pathLst>
                  <a:path extrusionOk="0" h="4651" w="4651">
                    <a:moveTo>
                      <a:pt x="0" y="0"/>
                    </a:moveTo>
                    <a:lnTo>
                      <a:pt x="0" y="4651"/>
                    </a:lnTo>
                    <a:lnTo>
                      <a:pt x="4651" y="4651"/>
                    </a:lnTo>
                    <a:lnTo>
                      <a:pt x="4651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3" name="Google Shape;2913;p24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rect b="b" l="l" r="r" t="t"/>
                <a:pathLst>
                  <a:path extrusionOk="0" fill="none" h="1825" w="1825">
                    <a:moveTo>
                      <a:pt x="1824" y="0"/>
                    </a:moveTo>
                    <a:lnTo>
                      <a:pt x="1" y="1824"/>
                    </a:lnTo>
                  </a:path>
                </a:pathLst>
              </a:custGeom>
              <a:noFill/>
              <a:ln cap="flat" cmpd="sng" w="19050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4" name="Google Shape;2914;p24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rect b="b" l="l" r="r" t="t"/>
                <a:pathLst>
                  <a:path extrusionOk="0" fill="none" h="1825" w="1825">
                    <a:moveTo>
                      <a:pt x="1" y="0"/>
                    </a:moveTo>
                    <a:lnTo>
                      <a:pt x="1824" y="1824"/>
                    </a:lnTo>
                  </a:path>
                </a:pathLst>
              </a:custGeom>
              <a:noFill/>
              <a:ln cap="flat" cmpd="sng" w="19050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915" name="Google Shape;2915;p24"/>
          <p:cNvSpPr/>
          <p:nvPr/>
        </p:nvSpPr>
        <p:spPr>
          <a:xfrm>
            <a:off x="5410375" y="1695125"/>
            <a:ext cx="1091100" cy="11073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6" name="Google Shape;2916;p24"/>
          <p:cNvSpPr/>
          <p:nvPr/>
        </p:nvSpPr>
        <p:spPr>
          <a:xfrm>
            <a:off x="722375" y="1495625"/>
            <a:ext cx="4391400" cy="3113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7" name="Google Shape;2917;p24"/>
          <p:cNvSpPr txBox="1"/>
          <p:nvPr>
            <p:ph type="title"/>
          </p:nvPr>
        </p:nvSpPr>
        <p:spPr>
          <a:xfrm>
            <a:off x="617550" y="556400"/>
            <a:ext cx="58839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RESULTS ANALYSIS</a:t>
            </a:r>
            <a:endParaRPr/>
          </a:p>
        </p:txBody>
      </p:sp>
      <p:sp>
        <p:nvSpPr>
          <p:cNvPr id="2918" name="Google Shape;2918;p24"/>
          <p:cNvSpPr txBox="1"/>
          <p:nvPr/>
        </p:nvSpPr>
        <p:spPr>
          <a:xfrm>
            <a:off x="921875" y="4051550"/>
            <a:ext cx="39924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Follow the link in the graph to modify its data and </a:t>
            </a:r>
            <a:br>
              <a:rPr b="0" i="0" lang="en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b="0" i="0" lang="en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then paste the new one here.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For more info, click here</a:t>
            </a:r>
            <a:endParaRPr b="1" i="0" sz="12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19" name="Google Shape;2919;p24"/>
          <p:cNvSpPr txBox="1"/>
          <p:nvPr>
            <p:ph idx="4294967295" type="subTitle"/>
          </p:nvPr>
        </p:nvSpPr>
        <p:spPr>
          <a:xfrm>
            <a:off x="921875" y="2259120"/>
            <a:ext cx="17970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Mercury is the smallest planet</a:t>
            </a:r>
            <a:endParaRPr b="0" i="0" sz="16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20" name="Google Shape;2920;p24"/>
          <p:cNvSpPr/>
          <p:nvPr/>
        </p:nvSpPr>
        <p:spPr>
          <a:xfrm>
            <a:off x="921875" y="1695250"/>
            <a:ext cx="727200" cy="506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1" name="Google Shape;2921;p24"/>
          <p:cNvSpPr txBox="1"/>
          <p:nvPr>
            <p:ph idx="4294967295" type="title"/>
          </p:nvPr>
        </p:nvSpPr>
        <p:spPr>
          <a:xfrm>
            <a:off x="921875" y="1738600"/>
            <a:ext cx="7272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200"/>
              <a:t>15%</a:t>
            </a:r>
            <a:endParaRPr sz="2200"/>
          </a:p>
        </p:txBody>
      </p:sp>
      <p:sp>
        <p:nvSpPr>
          <p:cNvPr id="2922" name="Google Shape;2922;p24"/>
          <p:cNvSpPr/>
          <p:nvPr/>
        </p:nvSpPr>
        <p:spPr>
          <a:xfrm>
            <a:off x="1722500" y="1695250"/>
            <a:ext cx="992400" cy="506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3" name="Google Shape;2923;p24"/>
          <p:cNvSpPr txBox="1"/>
          <p:nvPr>
            <p:ph idx="4294967295" type="subTitle"/>
          </p:nvPr>
        </p:nvSpPr>
        <p:spPr>
          <a:xfrm>
            <a:off x="1722500" y="1738600"/>
            <a:ext cx="9924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</a:pPr>
            <a:r>
              <a:rPr b="1" i="0" lang="en" sz="22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GIRLS</a:t>
            </a:r>
            <a:endParaRPr b="1" i="0" sz="22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924" name="Google Shape;2924;p24"/>
          <p:cNvSpPr txBox="1"/>
          <p:nvPr>
            <p:ph idx="4294967295" type="subTitle"/>
          </p:nvPr>
        </p:nvSpPr>
        <p:spPr>
          <a:xfrm>
            <a:off x="921875" y="3474218"/>
            <a:ext cx="17970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Mars is actually a cold place</a:t>
            </a:r>
            <a:endParaRPr b="0" i="0" sz="16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25" name="Google Shape;2925;p24"/>
          <p:cNvSpPr/>
          <p:nvPr/>
        </p:nvSpPr>
        <p:spPr>
          <a:xfrm>
            <a:off x="921875" y="2910348"/>
            <a:ext cx="727200" cy="506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6" name="Google Shape;2926;p24"/>
          <p:cNvSpPr txBox="1"/>
          <p:nvPr>
            <p:ph idx="4294967295" type="title"/>
          </p:nvPr>
        </p:nvSpPr>
        <p:spPr>
          <a:xfrm>
            <a:off x="921875" y="2953698"/>
            <a:ext cx="7272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200"/>
              <a:t>6%</a:t>
            </a:r>
            <a:endParaRPr sz="2200"/>
          </a:p>
        </p:txBody>
      </p:sp>
      <p:sp>
        <p:nvSpPr>
          <p:cNvPr id="2927" name="Google Shape;2927;p24"/>
          <p:cNvSpPr/>
          <p:nvPr/>
        </p:nvSpPr>
        <p:spPr>
          <a:xfrm>
            <a:off x="1722500" y="2910348"/>
            <a:ext cx="992400" cy="506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8" name="Google Shape;2928;p24"/>
          <p:cNvSpPr txBox="1"/>
          <p:nvPr>
            <p:ph idx="4294967295" type="subTitle"/>
          </p:nvPr>
        </p:nvSpPr>
        <p:spPr>
          <a:xfrm>
            <a:off x="1722500" y="2953698"/>
            <a:ext cx="9924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</a:pPr>
            <a:r>
              <a:rPr b="1" i="0" lang="en" sz="22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BOYS</a:t>
            </a:r>
            <a:endParaRPr b="1" i="0" sz="22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929" name="Google Shape;2929;p24"/>
          <p:cNvSpPr txBox="1"/>
          <p:nvPr>
            <p:ph idx="4294967295" type="subTitle"/>
          </p:nvPr>
        </p:nvSpPr>
        <p:spPr>
          <a:xfrm flipH="1">
            <a:off x="6557875" y="1630283"/>
            <a:ext cx="16641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</a:pPr>
            <a:r>
              <a:rPr b="1" i="0" lang="en" sz="22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ONLINE BULLYING</a:t>
            </a:r>
            <a:endParaRPr b="1" i="0" sz="22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930" name="Google Shape;2930;p24"/>
          <p:cNvSpPr txBox="1"/>
          <p:nvPr>
            <p:ph idx="4294967295" type="subTitle"/>
          </p:nvPr>
        </p:nvSpPr>
        <p:spPr>
          <a:xfrm flipH="1">
            <a:off x="6557875" y="2358523"/>
            <a:ext cx="16641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Young people are the main victims</a:t>
            </a:r>
            <a:endParaRPr b="0" i="0" sz="16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31" name="Google Shape;2931;p24"/>
          <p:cNvSpPr txBox="1"/>
          <p:nvPr>
            <p:ph idx="4294967295" type="title"/>
          </p:nvPr>
        </p:nvSpPr>
        <p:spPr>
          <a:xfrm flipH="1">
            <a:off x="5410375" y="2302475"/>
            <a:ext cx="10911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000"/>
              <a:t>37%</a:t>
            </a:r>
            <a:endParaRPr sz="3000"/>
          </a:p>
        </p:txBody>
      </p:sp>
      <p:grpSp>
        <p:nvGrpSpPr>
          <p:cNvPr id="2932" name="Google Shape;2932;p24"/>
          <p:cNvGrpSpPr/>
          <p:nvPr/>
        </p:nvGrpSpPr>
        <p:grpSpPr>
          <a:xfrm>
            <a:off x="5210875" y="3102400"/>
            <a:ext cx="3210600" cy="1506300"/>
            <a:chOff x="5210875" y="1495625"/>
            <a:chExt cx="3210600" cy="1506300"/>
          </a:xfrm>
        </p:grpSpPr>
        <p:sp>
          <p:nvSpPr>
            <p:cNvPr id="2933" name="Google Shape;2933;p24"/>
            <p:cNvSpPr/>
            <p:nvPr/>
          </p:nvSpPr>
          <p:spPr>
            <a:xfrm>
              <a:off x="5210875" y="1495625"/>
              <a:ext cx="3210600" cy="15063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34" name="Google Shape;2934;p24"/>
            <p:cNvGrpSpPr/>
            <p:nvPr/>
          </p:nvGrpSpPr>
          <p:grpSpPr>
            <a:xfrm>
              <a:off x="8218098" y="1561187"/>
              <a:ext cx="139356" cy="139356"/>
              <a:chOff x="3300229" y="786025"/>
              <a:chExt cx="116275" cy="116275"/>
            </a:xfrm>
          </p:grpSpPr>
          <p:sp>
            <p:nvSpPr>
              <p:cNvPr id="2935" name="Google Shape;2935;p24"/>
              <p:cNvSpPr/>
              <p:nvPr/>
            </p:nvSpPr>
            <p:spPr>
              <a:xfrm>
                <a:off x="3300229" y="786025"/>
                <a:ext cx="116275" cy="116275"/>
              </a:xfrm>
              <a:custGeom>
                <a:rect b="b" l="l" r="r" t="t"/>
                <a:pathLst>
                  <a:path extrusionOk="0" h="4651" w="4651">
                    <a:moveTo>
                      <a:pt x="0" y="0"/>
                    </a:moveTo>
                    <a:lnTo>
                      <a:pt x="0" y="4651"/>
                    </a:lnTo>
                    <a:lnTo>
                      <a:pt x="4651" y="4651"/>
                    </a:lnTo>
                    <a:lnTo>
                      <a:pt x="4651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6" name="Google Shape;2936;p24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rect b="b" l="l" r="r" t="t"/>
                <a:pathLst>
                  <a:path extrusionOk="0" fill="none" h="1825" w="1825">
                    <a:moveTo>
                      <a:pt x="1824" y="0"/>
                    </a:moveTo>
                    <a:lnTo>
                      <a:pt x="1" y="1824"/>
                    </a:lnTo>
                  </a:path>
                </a:pathLst>
              </a:custGeom>
              <a:noFill/>
              <a:ln cap="flat" cmpd="sng" w="19050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7" name="Google Shape;2937;p24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rect b="b" l="l" r="r" t="t"/>
                <a:pathLst>
                  <a:path extrusionOk="0" fill="none" h="1825" w="1825">
                    <a:moveTo>
                      <a:pt x="1" y="0"/>
                    </a:moveTo>
                    <a:lnTo>
                      <a:pt x="1824" y="1824"/>
                    </a:lnTo>
                  </a:path>
                </a:pathLst>
              </a:custGeom>
              <a:noFill/>
              <a:ln cap="flat" cmpd="sng" w="19050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938" name="Google Shape;2938;p24"/>
          <p:cNvSpPr/>
          <p:nvPr/>
        </p:nvSpPr>
        <p:spPr>
          <a:xfrm>
            <a:off x="5410375" y="3301900"/>
            <a:ext cx="1091100" cy="11073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9" name="Google Shape;2939;p24"/>
          <p:cNvSpPr txBox="1"/>
          <p:nvPr>
            <p:ph idx="4294967295" type="subTitle"/>
          </p:nvPr>
        </p:nvSpPr>
        <p:spPr>
          <a:xfrm flipH="1">
            <a:off x="6557875" y="3237058"/>
            <a:ext cx="16641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</a:pPr>
            <a:r>
              <a:rPr b="1" i="0" lang="en" sz="22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REPORTED CASES</a:t>
            </a:r>
            <a:endParaRPr b="1" i="0" sz="22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940" name="Google Shape;2940;p24"/>
          <p:cNvSpPr txBox="1"/>
          <p:nvPr>
            <p:ph idx="4294967295" type="subTitle"/>
          </p:nvPr>
        </p:nvSpPr>
        <p:spPr>
          <a:xfrm flipH="1">
            <a:off x="6557875" y="3965298"/>
            <a:ext cx="16641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Cases of bullying being reported</a:t>
            </a:r>
            <a:endParaRPr b="0" i="0" sz="16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41" name="Google Shape;2941;p24"/>
          <p:cNvSpPr txBox="1"/>
          <p:nvPr>
            <p:ph idx="4294967295" type="title"/>
          </p:nvPr>
        </p:nvSpPr>
        <p:spPr>
          <a:xfrm flipH="1">
            <a:off x="5410375" y="3909250"/>
            <a:ext cx="10911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000"/>
              <a:t>23%</a:t>
            </a:r>
            <a:endParaRPr sz="3000"/>
          </a:p>
        </p:txBody>
      </p:sp>
      <p:sp>
        <p:nvSpPr>
          <p:cNvPr id="2942" name="Google Shape;2942;p24"/>
          <p:cNvSpPr/>
          <p:nvPr/>
        </p:nvSpPr>
        <p:spPr>
          <a:xfrm>
            <a:off x="5778652" y="1852462"/>
            <a:ext cx="354527" cy="356620"/>
          </a:xfrm>
          <a:custGeom>
            <a:rect b="b" l="l" r="r" t="t"/>
            <a:pathLst>
              <a:path extrusionOk="0" h="11758" w="11689">
                <a:moveTo>
                  <a:pt x="8538" y="2747"/>
                </a:moveTo>
                <a:cubicBezTo>
                  <a:pt x="8727" y="2747"/>
                  <a:pt x="8853" y="2905"/>
                  <a:pt x="8853" y="3094"/>
                </a:cubicBezTo>
                <a:cubicBezTo>
                  <a:pt x="8885" y="3251"/>
                  <a:pt x="8727" y="3409"/>
                  <a:pt x="8538" y="3409"/>
                </a:cubicBezTo>
                <a:cubicBezTo>
                  <a:pt x="8444" y="3409"/>
                  <a:pt x="8381" y="3377"/>
                  <a:pt x="8286" y="3346"/>
                </a:cubicBezTo>
                <a:lnTo>
                  <a:pt x="8538" y="2747"/>
                </a:lnTo>
                <a:close/>
                <a:moveTo>
                  <a:pt x="3277" y="1581"/>
                </a:moveTo>
                <a:cubicBezTo>
                  <a:pt x="3844" y="1581"/>
                  <a:pt x="4316" y="2023"/>
                  <a:pt x="4316" y="2590"/>
                </a:cubicBezTo>
                <a:cubicBezTo>
                  <a:pt x="4316" y="3157"/>
                  <a:pt x="3844" y="3598"/>
                  <a:pt x="3277" y="3598"/>
                </a:cubicBezTo>
                <a:cubicBezTo>
                  <a:pt x="2741" y="3598"/>
                  <a:pt x="2269" y="3157"/>
                  <a:pt x="2269" y="2590"/>
                </a:cubicBezTo>
                <a:cubicBezTo>
                  <a:pt x="2269" y="1991"/>
                  <a:pt x="2741" y="1581"/>
                  <a:pt x="3277" y="1581"/>
                </a:cubicBezTo>
                <a:close/>
                <a:moveTo>
                  <a:pt x="9231" y="5457"/>
                </a:moveTo>
                <a:cubicBezTo>
                  <a:pt x="9672" y="5457"/>
                  <a:pt x="10050" y="5740"/>
                  <a:pt x="10208" y="6150"/>
                </a:cubicBezTo>
                <a:lnTo>
                  <a:pt x="8286" y="6150"/>
                </a:lnTo>
                <a:cubicBezTo>
                  <a:pt x="8412" y="5772"/>
                  <a:pt x="8759" y="5457"/>
                  <a:pt x="9231" y="5457"/>
                </a:cubicBezTo>
                <a:close/>
                <a:moveTo>
                  <a:pt x="10932" y="6843"/>
                </a:moveTo>
                <a:lnTo>
                  <a:pt x="10932" y="7504"/>
                </a:lnTo>
                <a:lnTo>
                  <a:pt x="5262" y="7504"/>
                </a:lnTo>
                <a:lnTo>
                  <a:pt x="5262" y="6843"/>
                </a:lnTo>
                <a:close/>
                <a:moveTo>
                  <a:pt x="3403" y="4291"/>
                </a:moveTo>
                <a:cubicBezTo>
                  <a:pt x="4064" y="4322"/>
                  <a:pt x="4631" y="4921"/>
                  <a:pt x="4631" y="5583"/>
                </a:cubicBezTo>
                <a:lnTo>
                  <a:pt x="4631" y="7725"/>
                </a:lnTo>
                <a:cubicBezTo>
                  <a:pt x="4348" y="7567"/>
                  <a:pt x="4033" y="7441"/>
                  <a:pt x="3686" y="7441"/>
                </a:cubicBezTo>
                <a:lnTo>
                  <a:pt x="3340" y="7441"/>
                </a:lnTo>
                <a:lnTo>
                  <a:pt x="3340" y="6402"/>
                </a:lnTo>
                <a:cubicBezTo>
                  <a:pt x="3340" y="6213"/>
                  <a:pt x="3182" y="6055"/>
                  <a:pt x="2962" y="6055"/>
                </a:cubicBezTo>
                <a:cubicBezTo>
                  <a:pt x="2773" y="6055"/>
                  <a:pt x="2615" y="6213"/>
                  <a:pt x="2615" y="6402"/>
                </a:cubicBezTo>
                <a:lnTo>
                  <a:pt x="2615" y="7788"/>
                </a:lnTo>
                <a:cubicBezTo>
                  <a:pt x="2615" y="7977"/>
                  <a:pt x="2773" y="8134"/>
                  <a:pt x="2962" y="8134"/>
                </a:cubicBezTo>
                <a:lnTo>
                  <a:pt x="3655" y="8134"/>
                </a:lnTo>
                <a:cubicBezTo>
                  <a:pt x="4064" y="8134"/>
                  <a:pt x="4474" y="8418"/>
                  <a:pt x="4600" y="8828"/>
                </a:cubicBezTo>
                <a:lnTo>
                  <a:pt x="1985" y="8828"/>
                </a:lnTo>
                <a:lnTo>
                  <a:pt x="1985" y="5583"/>
                </a:lnTo>
                <a:lnTo>
                  <a:pt x="2080" y="5583"/>
                </a:lnTo>
                <a:cubicBezTo>
                  <a:pt x="2080" y="5236"/>
                  <a:pt x="2237" y="4858"/>
                  <a:pt x="2458" y="4637"/>
                </a:cubicBezTo>
                <a:cubicBezTo>
                  <a:pt x="2741" y="4385"/>
                  <a:pt x="3056" y="4291"/>
                  <a:pt x="3403" y="4291"/>
                </a:cubicBezTo>
                <a:close/>
                <a:moveTo>
                  <a:pt x="1040" y="4795"/>
                </a:moveTo>
                <a:cubicBezTo>
                  <a:pt x="1229" y="4795"/>
                  <a:pt x="1418" y="4952"/>
                  <a:pt x="1418" y="5141"/>
                </a:cubicBezTo>
                <a:lnTo>
                  <a:pt x="1418" y="9174"/>
                </a:lnTo>
                <a:lnTo>
                  <a:pt x="1418" y="9300"/>
                </a:lnTo>
                <a:cubicBezTo>
                  <a:pt x="1449" y="9458"/>
                  <a:pt x="1575" y="9521"/>
                  <a:pt x="1733" y="9521"/>
                </a:cubicBezTo>
                <a:lnTo>
                  <a:pt x="5860" y="9521"/>
                </a:lnTo>
                <a:cubicBezTo>
                  <a:pt x="6049" y="9521"/>
                  <a:pt x="6175" y="9678"/>
                  <a:pt x="6175" y="9836"/>
                </a:cubicBezTo>
                <a:lnTo>
                  <a:pt x="6175" y="10938"/>
                </a:lnTo>
                <a:lnTo>
                  <a:pt x="693" y="10938"/>
                </a:lnTo>
                <a:lnTo>
                  <a:pt x="693" y="5141"/>
                </a:lnTo>
                <a:cubicBezTo>
                  <a:pt x="693" y="4952"/>
                  <a:pt x="851" y="4795"/>
                  <a:pt x="1040" y="4795"/>
                </a:cubicBezTo>
                <a:close/>
                <a:moveTo>
                  <a:pt x="7656" y="8197"/>
                </a:moveTo>
                <a:cubicBezTo>
                  <a:pt x="7971" y="8260"/>
                  <a:pt x="8254" y="8576"/>
                  <a:pt x="8254" y="8922"/>
                </a:cubicBezTo>
                <a:lnTo>
                  <a:pt x="8254" y="10938"/>
                </a:lnTo>
                <a:lnTo>
                  <a:pt x="6868" y="10938"/>
                </a:lnTo>
                <a:lnTo>
                  <a:pt x="6868" y="9836"/>
                </a:lnTo>
                <a:cubicBezTo>
                  <a:pt x="6868" y="9269"/>
                  <a:pt x="6396" y="8796"/>
                  <a:pt x="5860" y="8796"/>
                </a:cubicBezTo>
                <a:lnTo>
                  <a:pt x="5388" y="8796"/>
                </a:lnTo>
                <a:cubicBezTo>
                  <a:pt x="5356" y="8576"/>
                  <a:pt x="5230" y="8386"/>
                  <a:pt x="5104" y="8197"/>
                </a:cubicBezTo>
                <a:close/>
                <a:moveTo>
                  <a:pt x="9185" y="1"/>
                </a:moveTo>
                <a:cubicBezTo>
                  <a:pt x="9049" y="1"/>
                  <a:pt x="8908" y="88"/>
                  <a:pt x="8885" y="227"/>
                </a:cubicBezTo>
                <a:lnTo>
                  <a:pt x="6837" y="5078"/>
                </a:lnTo>
                <a:cubicBezTo>
                  <a:pt x="6774" y="5236"/>
                  <a:pt x="6837" y="5457"/>
                  <a:pt x="7026" y="5520"/>
                </a:cubicBezTo>
                <a:cubicBezTo>
                  <a:pt x="7089" y="5520"/>
                  <a:pt x="7120" y="5551"/>
                  <a:pt x="7152" y="5551"/>
                </a:cubicBezTo>
                <a:cubicBezTo>
                  <a:pt x="7278" y="5551"/>
                  <a:pt x="7435" y="5457"/>
                  <a:pt x="7467" y="5362"/>
                </a:cubicBezTo>
                <a:lnTo>
                  <a:pt x="8034" y="4039"/>
                </a:lnTo>
                <a:cubicBezTo>
                  <a:pt x="8191" y="4133"/>
                  <a:pt x="8349" y="4165"/>
                  <a:pt x="8538" y="4165"/>
                </a:cubicBezTo>
                <a:cubicBezTo>
                  <a:pt x="8664" y="4165"/>
                  <a:pt x="8759" y="4133"/>
                  <a:pt x="8885" y="4133"/>
                </a:cubicBezTo>
                <a:lnTo>
                  <a:pt x="8885" y="4921"/>
                </a:lnTo>
                <a:cubicBezTo>
                  <a:pt x="8223" y="5047"/>
                  <a:pt x="7719" y="5583"/>
                  <a:pt x="7561" y="6244"/>
                </a:cubicBezTo>
                <a:lnTo>
                  <a:pt x="5293" y="6244"/>
                </a:lnTo>
                <a:lnTo>
                  <a:pt x="5293" y="5709"/>
                </a:lnTo>
                <a:cubicBezTo>
                  <a:pt x="5293" y="4984"/>
                  <a:pt x="4915" y="4354"/>
                  <a:pt x="4348" y="4007"/>
                </a:cubicBezTo>
                <a:cubicBezTo>
                  <a:pt x="4757" y="3692"/>
                  <a:pt x="4978" y="3220"/>
                  <a:pt x="4978" y="2653"/>
                </a:cubicBezTo>
                <a:cubicBezTo>
                  <a:pt x="4978" y="1707"/>
                  <a:pt x="4253" y="983"/>
                  <a:pt x="3308" y="983"/>
                </a:cubicBezTo>
                <a:cubicBezTo>
                  <a:pt x="2363" y="983"/>
                  <a:pt x="1607" y="1707"/>
                  <a:pt x="1607" y="2653"/>
                </a:cubicBezTo>
                <a:cubicBezTo>
                  <a:pt x="1607" y="3220"/>
                  <a:pt x="1890" y="3724"/>
                  <a:pt x="2269" y="4039"/>
                </a:cubicBezTo>
                <a:cubicBezTo>
                  <a:pt x="2143" y="4133"/>
                  <a:pt x="2080" y="4196"/>
                  <a:pt x="1985" y="4291"/>
                </a:cubicBezTo>
                <a:cubicBezTo>
                  <a:pt x="1922" y="4354"/>
                  <a:pt x="1827" y="4448"/>
                  <a:pt x="1764" y="4543"/>
                </a:cubicBezTo>
                <a:cubicBezTo>
                  <a:pt x="1575" y="4354"/>
                  <a:pt x="1323" y="4228"/>
                  <a:pt x="1008" y="4228"/>
                </a:cubicBezTo>
                <a:cubicBezTo>
                  <a:pt x="473" y="4228"/>
                  <a:pt x="0" y="4700"/>
                  <a:pt x="0" y="5268"/>
                </a:cubicBezTo>
                <a:lnTo>
                  <a:pt x="0" y="11411"/>
                </a:lnTo>
                <a:cubicBezTo>
                  <a:pt x="0" y="11600"/>
                  <a:pt x="158" y="11758"/>
                  <a:pt x="347" y="11758"/>
                </a:cubicBezTo>
                <a:lnTo>
                  <a:pt x="8570" y="11758"/>
                </a:lnTo>
                <a:cubicBezTo>
                  <a:pt x="8759" y="11758"/>
                  <a:pt x="8916" y="11600"/>
                  <a:pt x="8916" y="11411"/>
                </a:cubicBezTo>
                <a:lnTo>
                  <a:pt x="8916" y="9048"/>
                </a:lnTo>
                <a:cubicBezTo>
                  <a:pt x="8916" y="8765"/>
                  <a:pt x="8853" y="8544"/>
                  <a:pt x="8727" y="8292"/>
                </a:cubicBezTo>
                <a:lnTo>
                  <a:pt x="11342" y="8292"/>
                </a:lnTo>
                <a:cubicBezTo>
                  <a:pt x="11531" y="8292"/>
                  <a:pt x="11689" y="8134"/>
                  <a:pt x="11689" y="7945"/>
                </a:cubicBezTo>
                <a:lnTo>
                  <a:pt x="11689" y="6559"/>
                </a:lnTo>
                <a:cubicBezTo>
                  <a:pt x="11689" y="6339"/>
                  <a:pt x="11531" y="6181"/>
                  <a:pt x="11310" y="6181"/>
                </a:cubicBezTo>
                <a:lnTo>
                  <a:pt x="10901" y="6181"/>
                </a:lnTo>
                <a:cubicBezTo>
                  <a:pt x="10775" y="5520"/>
                  <a:pt x="10239" y="4984"/>
                  <a:pt x="9546" y="4826"/>
                </a:cubicBezTo>
                <a:lnTo>
                  <a:pt x="9546" y="3094"/>
                </a:lnTo>
                <a:cubicBezTo>
                  <a:pt x="9546" y="2621"/>
                  <a:pt x="9231" y="2243"/>
                  <a:pt x="8790" y="2117"/>
                </a:cubicBezTo>
                <a:lnTo>
                  <a:pt x="9515" y="447"/>
                </a:lnTo>
                <a:cubicBezTo>
                  <a:pt x="9578" y="290"/>
                  <a:pt x="9515" y="69"/>
                  <a:pt x="9326" y="38"/>
                </a:cubicBezTo>
                <a:cubicBezTo>
                  <a:pt x="9283" y="12"/>
                  <a:pt x="9234" y="1"/>
                  <a:pt x="918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43" name="Google Shape;2943;p24"/>
          <p:cNvGrpSpPr/>
          <p:nvPr/>
        </p:nvGrpSpPr>
        <p:grpSpPr>
          <a:xfrm>
            <a:off x="5777706" y="3459284"/>
            <a:ext cx="356438" cy="353557"/>
            <a:chOff x="-31166825" y="1939525"/>
            <a:chExt cx="293800" cy="291425"/>
          </a:xfrm>
        </p:grpSpPr>
        <p:sp>
          <p:nvSpPr>
            <p:cNvPr id="2944" name="Google Shape;2944;p24"/>
            <p:cNvSpPr/>
            <p:nvPr/>
          </p:nvSpPr>
          <p:spPr>
            <a:xfrm>
              <a:off x="-31166825" y="1939525"/>
              <a:ext cx="224500" cy="291425"/>
            </a:xfrm>
            <a:custGeom>
              <a:rect b="b" l="l" r="r" t="t"/>
              <a:pathLst>
                <a:path extrusionOk="0" h="11657" w="8980">
                  <a:moveTo>
                    <a:pt x="5892" y="662"/>
                  </a:moveTo>
                  <a:cubicBezTo>
                    <a:pt x="6081" y="662"/>
                    <a:pt x="6239" y="819"/>
                    <a:pt x="6239" y="1040"/>
                  </a:cubicBezTo>
                  <a:lnTo>
                    <a:pt x="6239" y="1386"/>
                  </a:lnTo>
                  <a:lnTo>
                    <a:pt x="2805" y="1386"/>
                  </a:lnTo>
                  <a:lnTo>
                    <a:pt x="2805" y="1040"/>
                  </a:lnTo>
                  <a:cubicBezTo>
                    <a:pt x="2805" y="819"/>
                    <a:pt x="2962" y="662"/>
                    <a:pt x="3120" y="662"/>
                  </a:cubicBezTo>
                  <a:close/>
                  <a:moveTo>
                    <a:pt x="8035" y="1323"/>
                  </a:moveTo>
                  <a:cubicBezTo>
                    <a:pt x="8255" y="1323"/>
                    <a:pt x="8413" y="1512"/>
                    <a:pt x="8413" y="1701"/>
                  </a:cubicBezTo>
                  <a:lnTo>
                    <a:pt x="8413" y="10617"/>
                  </a:lnTo>
                  <a:cubicBezTo>
                    <a:pt x="8413" y="10838"/>
                    <a:pt x="8255" y="10995"/>
                    <a:pt x="8035" y="10995"/>
                  </a:cubicBezTo>
                  <a:lnTo>
                    <a:pt x="1166" y="10995"/>
                  </a:lnTo>
                  <a:cubicBezTo>
                    <a:pt x="946" y="10995"/>
                    <a:pt x="788" y="10838"/>
                    <a:pt x="788" y="10617"/>
                  </a:cubicBezTo>
                  <a:lnTo>
                    <a:pt x="788" y="1701"/>
                  </a:lnTo>
                  <a:lnTo>
                    <a:pt x="757" y="1701"/>
                  </a:lnTo>
                  <a:cubicBezTo>
                    <a:pt x="757" y="1512"/>
                    <a:pt x="914" y="1323"/>
                    <a:pt x="1103" y="1323"/>
                  </a:cubicBezTo>
                  <a:lnTo>
                    <a:pt x="2143" y="1323"/>
                  </a:lnTo>
                  <a:lnTo>
                    <a:pt x="2143" y="1701"/>
                  </a:lnTo>
                  <a:cubicBezTo>
                    <a:pt x="2143" y="1890"/>
                    <a:pt x="2301" y="2048"/>
                    <a:pt x="2490" y="2048"/>
                  </a:cubicBezTo>
                  <a:lnTo>
                    <a:pt x="6617" y="2048"/>
                  </a:lnTo>
                  <a:cubicBezTo>
                    <a:pt x="6837" y="2048"/>
                    <a:pt x="6995" y="1890"/>
                    <a:pt x="6995" y="1701"/>
                  </a:cubicBezTo>
                  <a:lnTo>
                    <a:pt x="6995" y="1323"/>
                  </a:lnTo>
                  <a:close/>
                  <a:moveTo>
                    <a:pt x="3120" y="0"/>
                  </a:moveTo>
                  <a:cubicBezTo>
                    <a:pt x="2679" y="0"/>
                    <a:pt x="2301" y="284"/>
                    <a:pt x="2143" y="662"/>
                  </a:cubicBezTo>
                  <a:lnTo>
                    <a:pt x="1040" y="662"/>
                  </a:lnTo>
                  <a:cubicBezTo>
                    <a:pt x="473" y="662"/>
                    <a:pt x="1" y="1134"/>
                    <a:pt x="1" y="1701"/>
                  </a:cubicBezTo>
                  <a:lnTo>
                    <a:pt x="1" y="10649"/>
                  </a:lnTo>
                  <a:cubicBezTo>
                    <a:pt x="64" y="11216"/>
                    <a:pt x="536" y="11657"/>
                    <a:pt x="1072" y="11657"/>
                  </a:cubicBezTo>
                  <a:lnTo>
                    <a:pt x="7971" y="11657"/>
                  </a:lnTo>
                  <a:cubicBezTo>
                    <a:pt x="8507" y="11657"/>
                    <a:pt x="8980" y="11184"/>
                    <a:pt x="8980" y="10649"/>
                  </a:cubicBezTo>
                  <a:lnTo>
                    <a:pt x="8980" y="1701"/>
                  </a:lnTo>
                  <a:cubicBezTo>
                    <a:pt x="8980" y="1134"/>
                    <a:pt x="8507" y="662"/>
                    <a:pt x="7971" y="662"/>
                  </a:cubicBezTo>
                  <a:lnTo>
                    <a:pt x="6869" y="662"/>
                  </a:lnTo>
                  <a:cubicBezTo>
                    <a:pt x="6711" y="284"/>
                    <a:pt x="6365" y="0"/>
                    <a:pt x="58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5" name="Google Shape;2945;p24"/>
            <p:cNvSpPr/>
            <p:nvPr/>
          </p:nvSpPr>
          <p:spPr>
            <a:xfrm>
              <a:off x="-31131375" y="2145075"/>
              <a:ext cx="52800" cy="52800"/>
            </a:xfrm>
            <a:custGeom>
              <a:rect b="b" l="l" r="r" t="t"/>
              <a:pathLst>
                <a:path extrusionOk="0" h="2112" w="2112">
                  <a:moveTo>
                    <a:pt x="1355" y="726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726"/>
                  </a:lnTo>
                  <a:close/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734"/>
                  </a:lnTo>
                  <a:cubicBezTo>
                    <a:pt x="0" y="1954"/>
                    <a:pt x="158" y="2112"/>
                    <a:pt x="379" y="2112"/>
                  </a:cubicBezTo>
                  <a:lnTo>
                    <a:pt x="1733" y="2112"/>
                  </a:lnTo>
                  <a:cubicBezTo>
                    <a:pt x="1954" y="2112"/>
                    <a:pt x="2111" y="1954"/>
                    <a:pt x="2111" y="1734"/>
                  </a:cubicBezTo>
                  <a:lnTo>
                    <a:pt x="2111" y="379"/>
                  </a:ln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6" name="Google Shape;2946;p24"/>
            <p:cNvSpPr/>
            <p:nvPr/>
          </p:nvSpPr>
          <p:spPr>
            <a:xfrm>
              <a:off x="-31131375" y="2076550"/>
              <a:ext cx="52800" cy="52025"/>
            </a:xfrm>
            <a:custGeom>
              <a:rect b="b" l="l" r="r" t="t"/>
              <a:pathLst>
                <a:path extrusionOk="0" h="2081" w="2112">
                  <a:moveTo>
                    <a:pt x="1355" y="694"/>
                  </a:moveTo>
                  <a:lnTo>
                    <a:pt x="1355" y="1356"/>
                  </a:lnTo>
                  <a:lnTo>
                    <a:pt x="694" y="1356"/>
                  </a:lnTo>
                  <a:lnTo>
                    <a:pt x="694" y="694"/>
                  </a:lnTo>
                  <a:close/>
                  <a:moveTo>
                    <a:pt x="379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34"/>
                  </a:lnTo>
                  <a:cubicBezTo>
                    <a:pt x="0" y="1923"/>
                    <a:pt x="158" y="2080"/>
                    <a:pt x="379" y="2080"/>
                  </a:cubicBezTo>
                  <a:lnTo>
                    <a:pt x="1733" y="2080"/>
                  </a:lnTo>
                  <a:cubicBezTo>
                    <a:pt x="1954" y="2080"/>
                    <a:pt x="2111" y="1923"/>
                    <a:pt x="2111" y="1734"/>
                  </a:cubicBezTo>
                  <a:lnTo>
                    <a:pt x="2111" y="348"/>
                  </a:ln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7" name="Google Shape;2947;p24"/>
            <p:cNvSpPr/>
            <p:nvPr/>
          </p:nvSpPr>
          <p:spPr>
            <a:xfrm>
              <a:off x="-31131375" y="2007250"/>
              <a:ext cx="52800" cy="52800"/>
            </a:xfrm>
            <a:custGeom>
              <a:rect b="b" l="l" r="r" t="t"/>
              <a:pathLst>
                <a:path extrusionOk="0" h="2112" w="2112">
                  <a:moveTo>
                    <a:pt x="1355" y="725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725"/>
                  </a:lnTo>
                  <a:close/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733"/>
                  </a:lnTo>
                  <a:cubicBezTo>
                    <a:pt x="0" y="1954"/>
                    <a:pt x="158" y="2111"/>
                    <a:pt x="379" y="2111"/>
                  </a:cubicBezTo>
                  <a:lnTo>
                    <a:pt x="1733" y="2111"/>
                  </a:lnTo>
                  <a:cubicBezTo>
                    <a:pt x="1954" y="2111"/>
                    <a:pt x="2111" y="1954"/>
                    <a:pt x="2111" y="1733"/>
                  </a:cubicBezTo>
                  <a:lnTo>
                    <a:pt x="2111" y="379"/>
                  </a:ln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8" name="Google Shape;2948;p24"/>
            <p:cNvSpPr/>
            <p:nvPr/>
          </p:nvSpPr>
          <p:spPr>
            <a:xfrm>
              <a:off x="-31062075" y="2007250"/>
              <a:ext cx="85875" cy="18150"/>
            </a:xfrm>
            <a:custGeom>
              <a:rect b="b" l="l" r="r" t="t"/>
              <a:pathLst>
                <a:path extrusionOk="0" h="726" w="3435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3057" y="725"/>
                  </a:lnTo>
                  <a:cubicBezTo>
                    <a:pt x="3277" y="725"/>
                    <a:pt x="3435" y="568"/>
                    <a:pt x="3435" y="379"/>
                  </a:cubicBezTo>
                  <a:cubicBezTo>
                    <a:pt x="3435" y="158"/>
                    <a:pt x="3277" y="1"/>
                    <a:pt x="30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9" name="Google Shape;2949;p24"/>
            <p:cNvSpPr/>
            <p:nvPr/>
          </p:nvSpPr>
          <p:spPr>
            <a:xfrm>
              <a:off x="-31062075" y="2041900"/>
              <a:ext cx="52025" cy="18150"/>
            </a:xfrm>
            <a:custGeom>
              <a:rect b="b" l="l" r="r" t="t"/>
              <a:pathLst>
                <a:path extrusionOk="0" h="726" w="2081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47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0" name="Google Shape;2950;p24"/>
            <p:cNvSpPr/>
            <p:nvPr/>
          </p:nvSpPr>
          <p:spPr>
            <a:xfrm>
              <a:off x="-31062075" y="2076550"/>
              <a:ext cx="85875" cy="17375"/>
            </a:xfrm>
            <a:custGeom>
              <a:rect b="b" l="l" r="r" t="t"/>
              <a:pathLst>
                <a:path extrusionOk="0" h="695" w="3435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47" y="694"/>
                  </a:cubicBezTo>
                  <a:lnTo>
                    <a:pt x="3057" y="694"/>
                  </a:lnTo>
                  <a:cubicBezTo>
                    <a:pt x="3277" y="694"/>
                    <a:pt x="3435" y="537"/>
                    <a:pt x="3435" y="348"/>
                  </a:cubicBezTo>
                  <a:cubicBezTo>
                    <a:pt x="3435" y="159"/>
                    <a:pt x="3277" y="1"/>
                    <a:pt x="30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1" name="Google Shape;2951;p24"/>
            <p:cNvSpPr/>
            <p:nvPr/>
          </p:nvSpPr>
          <p:spPr>
            <a:xfrm>
              <a:off x="-31062075" y="2110425"/>
              <a:ext cx="52025" cy="18150"/>
            </a:xfrm>
            <a:custGeom>
              <a:rect b="b" l="l" r="r" t="t"/>
              <a:pathLst>
                <a:path extrusionOk="0" h="726" w="2081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79"/>
                  </a:cubicBezTo>
                  <a:cubicBezTo>
                    <a:pt x="2080" y="190"/>
                    <a:pt x="1923" y="1"/>
                    <a:pt x="1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2" name="Google Shape;2952;p24"/>
            <p:cNvSpPr/>
            <p:nvPr/>
          </p:nvSpPr>
          <p:spPr>
            <a:xfrm>
              <a:off x="-31062075" y="2145075"/>
              <a:ext cx="85875" cy="18150"/>
            </a:xfrm>
            <a:custGeom>
              <a:rect b="b" l="l" r="r" t="t"/>
              <a:pathLst>
                <a:path extrusionOk="0" h="726" w="3435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6"/>
                    <a:pt x="347" y="726"/>
                  </a:cubicBezTo>
                  <a:lnTo>
                    <a:pt x="3057" y="726"/>
                  </a:lnTo>
                  <a:cubicBezTo>
                    <a:pt x="3277" y="726"/>
                    <a:pt x="3435" y="568"/>
                    <a:pt x="3435" y="379"/>
                  </a:cubicBezTo>
                  <a:cubicBezTo>
                    <a:pt x="3435" y="158"/>
                    <a:pt x="3277" y="1"/>
                    <a:pt x="30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3" name="Google Shape;2953;p24"/>
            <p:cNvSpPr/>
            <p:nvPr/>
          </p:nvSpPr>
          <p:spPr>
            <a:xfrm>
              <a:off x="-31062075" y="2179750"/>
              <a:ext cx="52025" cy="18125"/>
            </a:xfrm>
            <a:custGeom>
              <a:rect b="b" l="l" r="r" t="t"/>
              <a:pathLst>
                <a:path extrusionOk="0" h="725" w="2081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7"/>
                    <a:pt x="2080" y="347"/>
                  </a:cubicBez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4" name="Google Shape;2954;p24"/>
            <p:cNvSpPr/>
            <p:nvPr/>
          </p:nvSpPr>
          <p:spPr>
            <a:xfrm>
              <a:off x="-30924225" y="1974175"/>
              <a:ext cx="51200" cy="240250"/>
            </a:xfrm>
            <a:custGeom>
              <a:rect b="b" l="l" r="r" t="t"/>
              <a:pathLst>
                <a:path extrusionOk="0" h="9610" w="2048">
                  <a:moveTo>
                    <a:pt x="1008" y="662"/>
                  </a:moveTo>
                  <a:cubicBezTo>
                    <a:pt x="1229" y="662"/>
                    <a:pt x="1386" y="819"/>
                    <a:pt x="1386" y="1009"/>
                  </a:cubicBezTo>
                  <a:lnTo>
                    <a:pt x="1386" y="2080"/>
                  </a:lnTo>
                  <a:lnTo>
                    <a:pt x="725" y="2080"/>
                  </a:lnTo>
                  <a:lnTo>
                    <a:pt x="725" y="1009"/>
                  </a:lnTo>
                  <a:lnTo>
                    <a:pt x="662" y="1009"/>
                  </a:lnTo>
                  <a:cubicBezTo>
                    <a:pt x="662" y="819"/>
                    <a:pt x="819" y="662"/>
                    <a:pt x="1008" y="662"/>
                  </a:cubicBezTo>
                  <a:close/>
                  <a:moveTo>
                    <a:pt x="1323" y="2741"/>
                  </a:moveTo>
                  <a:lnTo>
                    <a:pt x="1323" y="6900"/>
                  </a:lnTo>
                  <a:lnTo>
                    <a:pt x="662" y="6900"/>
                  </a:lnTo>
                  <a:lnTo>
                    <a:pt x="662" y="2741"/>
                  </a:lnTo>
                  <a:close/>
                  <a:moveTo>
                    <a:pt x="1260" y="7562"/>
                  </a:moveTo>
                  <a:lnTo>
                    <a:pt x="1008" y="8192"/>
                  </a:lnTo>
                  <a:lnTo>
                    <a:pt x="819" y="7562"/>
                  </a:ln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7215"/>
                  </a:lnTo>
                  <a:lnTo>
                    <a:pt x="0" y="7309"/>
                  </a:lnTo>
                  <a:lnTo>
                    <a:pt x="662" y="9357"/>
                  </a:lnTo>
                  <a:cubicBezTo>
                    <a:pt x="693" y="9515"/>
                    <a:pt x="819" y="9609"/>
                    <a:pt x="977" y="9609"/>
                  </a:cubicBezTo>
                  <a:cubicBezTo>
                    <a:pt x="1134" y="9609"/>
                    <a:pt x="1260" y="9515"/>
                    <a:pt x="1292" y="9357"/>
                  </a:cubicBezTo>
                  <a:lnTo>
                    <a:pt x="1954" y="7309"/>
                  </a:lnTo>
                  <a:lnTo>
                    <a:pt x="1954" y="7215"/>
                  </a:lnTo>
                  <a:lnTo>
                    <a:pt x="1954" y="1009"/>
                  </a:lnTo>
                  <a:cubicBezTo>
                    <a:pt x="2048" y="441"/>
                    <a:pt x="1576" y="0"/>
                    <a:pt x="1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55" name="Google Shape;2955;p24"/>
          <p:cNvGrpSpPr/>
          <p:nvPr/>
        </p:nvGrpSpPr>
        <p:grpSpPr>
          <a:xfrm>
            <a:off x="7013494" y="648011"/>
            <a:ext cx="480273" cy="608988"/>
            <a:chOff x="7013494" y="648011"/>
            <a:chExt cx="480273" cy="608988"/>
          </a:xfrm>
        </p:grpSpPr>
        <p:sp>
          <p:nvSpPr>
            <p:cNvPr id="2956" name="Google Shape;2956;p24"/>
            <p:cNvSpPr/>
            <p:nvPr/>
          </p:nvSpPr>
          <p:spPr>
            <a:xfrm>
              <a:off x="7194667" y="648011"/>
              <a:ext cx="299100" cy="2991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7" name="Google Shape;2957;p24"/>
            <p:cNvSpPr/>
            <p:nvPr/>
          </p:nvSpPr>
          <p:spPr>
            <a:xfrm flipH="1">
              <a:off x="7013494" y="780524"/>
              <a:ext cx="343500" cy="476475"/>
            </a:xfrm>
            <a:custGeom>
              <a:rect b="b" l="l" r="r" t="t"/>
              <a:pathLst>
                <a:path extrusionOk="0" h="19059" w="13740">
                  <a:moveTo>
                    <a:pt x="0" y="0"/>
                  </a:moveTo>
                  <a:lnTo>
                    <a:pt x="1945" y="16414"/>
                  </a:lnTo>
                  <a:lnTo>
                    <a:pt x="5350" y="11885"/>
                  </a:lnTo>
                  <a:lnTo>
                    <a:pt x="9149" y="19058"/>
                  </a:lnTo>
                  <a:lnTo>
                    <a:pt x="12949" y="16444"/>
                  </a:lnTo>
                  <a:lnTo>
                    <a:pt x="7812" y="10213"/>
                  </a:lnTo>
                  <a:lnTo>
                    <a:pt x="13739" y="9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958" name="Google Shape;2958;p24" title="Gráfico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7275" y="1695074"/>
            <a:ext cx="1797000" cy="2229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2" name="Shape 2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3" name="Google Shape;2963;p25"/>
          <p:cNvGrpSpPr/>
          <p:nvPr/>
        </p:nvGrpSpPr>
        <p:grpSpPr>
          <a:xfrm rot="-5400000">
            <a:off x="516717" y="2552612"/>
            <a:ext cx="1023225" cy="291050"/>
            <a:chOff x="7503213" y="706981"/>
            <a:chExt cx="1023225" cy="291050"/>
          </a:xfrm>
        </p:grpSpPr>
        <p:sp>
          <p:nvSpPr>
            <p:cNvPr id="2964" name="Google Shape;2964;p25"/>
            <p:cNvSpPr/>
            <p:nvPr/>
          </p:nvSpPr>
          <p:spPr>
            <a:xfrm rot="5400000">
              <a:off x="8235001" y="706593"/>
              <a:ext cx="291050" cy="291825"/>
            </a:xfrm>
            <a:custGeom>
              <a:rect b="b" l="l" r="r" t="t"/>
              <a:pathLst>
                <a:path extrusionOk="0" h="11673" w="11642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5" name="Google Shape;2965;p25"/>
            <p:cNvSpPr/>
            <p:nvPr/>
          </p:nvSpPr>
          <p:spPr>
            <a:xfrm rot="5400000">
              <a:off x="7869301" y="706593"/>
              <a:ext cx="291050" cy="291825"/>
            </a:xfrm>
            <a:custGeom>
              <a:rect b="b" l="l" r="r" t="t"/>
              <a:pathLst>
                <a:path extrusionOk="0" h="11673" w="11642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6" name="Google Shape;2966;p25"/>
            <p:cNvSpPr/>
            <p:nvPr/>
          </p:nvSpPr>
          <p:spPr>
            <a:xfrm rot="5400000">
              <a:off x="7503601" y="706593"/>
              <a:ext cx="291050" cy="291825"/>
            </a:xfrm>
            <a:custGeom>
              <a:rect b="b" l="l" r="r" t="t"/>
              <a:pathLst>
                <a:path extrusionOk="0" h="11673" w="11642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67" name="Google Shape;2967;p25"/>
          <p:cNvGrpSpPr/>
          <p:nvPr/>
        </p:nvGrpSpPr>
        <p:grpSpPr>
          <a:xfrm>
            <a:off x="7947592" y="539498"/>
            <a:ext cx="867288" cy="1053982"/>
            <a:chOff x="7975155" y="539489"/>
            <a:chExt cx="763525" cy="927883"/>
          </a:xfrm>
        </p:grpSpPr>
        <p:grpSp>
          <p:nvGrpSpPr>
            <p:cNvPr id="2968" name="Google Shape;2968;p25"/>
            <p:cNvGrpSpPr/>
            <p:nvPr/>
          </p:nvGrpSpPr>
          <p:grpSpPr>
            <a:xfrm>
              <a:off x="7975155" y="683241"/>
              <a:ext cx="619774" cy="784131"/>
              <a:chOff x="1036750" y="2657625"/>
              <a:chExt cx="699125" cy="884525"/>
            </a:xfrm>
          </p:grpSpPr>
          <p:sp>
            <p:nvSpPr>
              <p:cNvPr id="2969" name="Google Shape;2969;p25"/>
              <p:cNvSpPr/>
              <p:nvPr/>
            </p:nvSpPr>
            <p:spPr>
              <a:xfrm>
                <a:off x="1036750" y="2657625"/>
                <a:ext cx="699125" cy="884525"/>
              </a:xfrm>
              <a:custGeom>
                <a:rect b="b" l="l" r="r" t="t"/>
                <a:pathLst>
                  <a:path extrusionOk="0" h="35381" w="27965">
                    <a:moveTo>
                      <a:pt x="1" y="0"/>
                    </a:moveTo>
                    <a:lnTo>
                      <a:pt x="1" y="35381"/>
                    </a:lnTo>
                    <a:lnTo>
                      <a:pt x="27965" y="35381"/>
                    </a:lnTo>
                    <a:lnTo>
                      <a:pt x="27965" y="6718"/>
                    </a:lnTo>
                    <a:lnTo>
                      <a:pt x="22038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0" name="Google Shape;2970;p25"/>
              <p:cNvSpPr/>
              <p:nvPr/>
            </p:nvSpPr>
            <p:spPr>
              <a:xfrm>
                <a:off x="1587675" y="2657625"/>
                <a:ext cx="148200" cy="167950"/>
              </a:xfrm>
              <a:custGeom>
                <a:rect b="b" l="l" r="r" t="t"/>
                <a:pathLst>
                  <a:path extrusionOk="0" h="6718" w="5928">
                    <a:moveTo>
                      <a:pt x="1" y="0"/>
                    </a:moveTo>
                    <a:lnTo>
                      <a:pt x="1" y="6718"/>
                    </a:lnTo>
                    <a:lnTo>
                      <a:pt x="5928" y="671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 cap="rnd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1" name="Google Shape;2971;p25"/>
              <p:cNvSpPr/>
              <p:nvPr/>
            </p:nvSpPr>
            <p:spPr>
              <a:xfrm>
                <a:off x="1162150" y="2871925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2" name="Google Shape;2972;p25"/>
              <p:cNvSpPr/>
              <p:nvPr/>
            </p:nvSpPr>
            <p:spPr>
              <a:xfrm>
                <a:off x="1162150" y="2928150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3" name="Google Shape;2973;p25"/>
              <p:cNvSpPr/>
              <p:nvPr/>
            </p:nvSpPr>
            <p:spPr>
              <a:xfrm>
                <a:off x="1162150" y="2984375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4" name="Google Shape;2974;p25"/>
              <p:cNvSpPr/>
              <p:nvPr/>
            </p:nvSpPr>
            <p:spPr>
              <a:xfrm>
                <a:off x="1162150" y="3040600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5" name="Google Shape;2975;p25"/>
              <p:cNvSpPr/>
              <p:nvPr/>
            </p:nvSpPr>
            <p:spPr>
              <a:xfrm>
                <a:off x="1162150" y="3096850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6" name="Google Shape;2976;p25"/>
              <p:cNvSpPr/>
              <p:nvPr/>
            </p:nvSpPr>
            <p:spPr>
              <a:xfrm>
                <a:off x="1162150" y="3153075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7" name="Google Shape;2977;p25"/>
              <p:cNvSpPr/>
              <p:nvPr/>
            </p:nvSpPr>
            <p:spPr>
              <a:xfrm>
                <a:off x="1162150" y="3208550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8" name="Google Shape;2978;p25"/>
              <p:cNvSpPr/>
              <p:nvPr/>
            </p:nvSpPr>
            <p:spPr>
              <a:xfrm>
                <a:off x="1162150" y="3264775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9" name="Google Shape;2979;p25"/>
              <p:cNvSpPr/>
              <p:nvPr/>
            </p:nvSpPr>
            <p:spPr>
              <a:xfrm>
                <a:off x="1162150" y="3321000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0" name="Google Shape;2980;p25"/>
              <p:cNvSpPr/>
              <p:nvPr/>
            </p:nvSpPr>
            <p:spPr>
              <a:xfrm>
                <a:off x="1162150" y="3377250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1" name="Google Shape;2981;p25"/>
              <p:cNvSpPr/>
              <p:nvPr/>
            </p:nvSpPr>
            <p:spPr>
              <a:xfrm>
                <a:off x="1162150" y="3433475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82" name="Google Shape;2982;p25"/>
            <p:cNvGrpSpPr/>
            <p:nvPr/>
          </p:nvGrpSpPr>
          <p:grpSpPr>
            <a:xfrm>
              <a:off x="8051355" y="607041"/>
              <a:ext cx="619774" cy="784131"/>
              <a:chOff x="1036750" y="2657625"/>
              <a:chExt cx="699125" cy="884525"/>
            </a:xfrm>
          </p:grpSpPr>
          <p:sp>
            <p:nvSpPr>
              <p:cNvPr id="2983" name="Google Shape;2983;p25"/>
              <p:cNvSpPr/>
              <p:nvPr/>
            </p:nvSpPr>
            <p:spPr>
              <a:xfrm>
                <a:off x="1036750" y="2657625"/>
                <a:ext cx="699125" cy="884525"/>
              </a:xfrm>
              <a:custGeom>
                <a:rect b="b" l="l" r="r" t="t"/>
                <a:pathLst>
                  <a:path extrusionOk="0" h="35381" w="27965">
                    <a:moveTo>
                      <a:pt x="1" y="0"/>
                    </a:moveTo>
                    <a:lnTo>
                      <a:pt x="1" y="35381"/>
                    </a:lnTo>
                    <a:lnTo>
                      <a:pt x="27965" y="35381"/>
                    </a:lnTo>
                    <a:lnTo>
                      <a:pt x="27965" y="6718"/>
                    </a:lnTo>
                    <a:lnTo>
                      <a:pt x="22038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4" name="Google Shape;2984;p25"/>
              <p:cNvSpPr/>
              <p:nvPr/>
            </p:nvSpPr>
            <p:spPr>
              <a:xfrm>
                <a:off x="1587675" y="2657625"/>
                <a:ext cx="148200" cy="167950"/>
              </a:xfrm>
              <a:custGeom>
                <a:rect b="b" l="l" r="r" t="t"/>
                <a:pathLst>
                  <a:path extrusionOk="0" h="6718" w="5928">
                    <a:moveTo>
                      <a:pt x="1" y="0"/>
                    </a:moveTo>
                    <a:lnTo>
                      <a:pt x="1" y="6718"/>
                    </a:lnTo>
                    <a:lnTo>
                      <a:pt x="5928" y="671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 cap="rnd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5" name="Google Shape;2985;p25"/>
              <p:cNvSpPr/>
              <p:nvPr/>
            </p:nvSpPr>
            <p:spPr>
              <a:xfrm>
                <a:off x="1162150" y="2871925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6" name="Google Shape;2986;p25"/>
              <p:cNvSpPr/>
              <p:nvPr/>
            </p:nvSpPr>
            <p:spPr>
              <a:xfrm>
                <a:off x="1162150" y="2928150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7" name="Google Shape;2987;p25"/>
              <p:cNvSpPr/>
              <p:nvPr/>
            </p:nvSpPr>
            <p:spPr>
              <a:xfrm>
                <a:off x="1162150" y="2984375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8" name="Google Shape;2988;p25"/>
              <p:cNvSpPr/>
              <p:nvPr/>
            </p:nvSpPr>
            <p:spPr>
              <a:xfrm>
                <a:off x="1162150" y="3040600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9" name="Google Shape;2989;p25"/>
              <p:cNvSpPr/>
              <p:nvPr/>
            </p:nvSpPr>
            <p:spPr>
              <a:xfrm>
                <a:off x="1162150" y="3096850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0" name="Google Shape;2990;p25"/>
              <p:cNvSpPr/>
              <p:nvPr/>
            </p:nvSpPr>
            <p:spPr>
              <a:xfrm>
                <a:off x="1162150" y="3153075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1" name="Google Shape;2991;p25"/>
              <p:cNvSpPr/>
              <p:nvPr/>
            </p:nvSpPr>
            <p:spPr>
              <a:xfrm>
                <a:off x="1162150" y="3208550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2" name="Google Shape;2992;p25"/>
              <p:cNvSpPr/>
              <p:nvPr/>
            </p:nvSpPr>
            <p:spPr>
              <a:xfrm>
                <a:off x="1162150" y="3264775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3" name="Google Shape;2993;p25"/>
              <p:cNvSpPr/>
              <p:nvPr/>
            </p:nvSpPr>
            <p:spPr>
              <a:xfrm>
                <a:off x="1162150" y="3321000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4" name="Google Shape;2994;p25"/>
              <p:cNvSpPr/>
              <p:nvPr/>
            </p:nvSpPr>
            <p:spPr>
              <a:xfrm>
                <a:off x="1162150" y="3377250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5" name="Google Shape;2995;p25"/>
              <p:cNvSpPr/>
              <p:nvPr/>
            </p:nvSpPr>
            <p:spPr>
              <a:xfrm>
                <a:off x="1162150" y="3433475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96" name="Google Shape;2996;p25"/>
            <p:cNvGrpSpPr/>
            <p:nvPr/>
          </p:nvGrpSpPr>
          <p:grpSpPr>
            <a:xfrm>
              <a:off x="8118906" y="539489"/>
              <a:ext cx="619774" cy="784131"/>
              <a:chOff x="1036750" y="2657625"/>
              <a:chExt cx="699125" cy="884525"/>
            </a:xfrm>
          </p:grpSpPr>
          <p:sp>
            <p:nvSpPr>
              <p:cNvPr id="2997" name="Google Shape;2997;p25"/>
              <p:cNvSpPr/>
              <p:nvPr/>
            </p:nvSpPr>
            <p:spPr>
              <a:xfrm>
                <a:off x="1036750" y="2657625"/>
                <a:ext cx="699125" cy="884525"/>
              </a:xfrm>
              <a:custGeom>
                <a:rect b="b" l="l" r="r" t="t"/>
                <a:pathLst>
                  <a:path extrusionOk="0" h="35381" w="27965">
                    <a:moveTo>
                      <a:pt x="1" y="0"/>
                    </a:moveTo>
                    <a:lnTo>
                      <a:pt x="1" y="35381"/>
                    </a:lnTo>
                    <a:lnTo>
                      <a:pt x="27965" y="35381"/>
                    </a:lnTo>
                    <a:lnTo>
                      <a:pt x="27965" y="6718"/>
                    </a:lnTo>
                    <a:lnTo>
                      <a:pt x="22038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8" name="Google Shape;2998;p25"/>
              <p:cNvSpPr/>
              <p:nvPr/>
            </p:nvSpPr>
            <p:spPr>
              <a:xfrm>
                <a:off x="1587675" y="2657625"/>
                <a:ext cx="148200" cy="167950"/>
              </a:xfrm>
              <a:custGeom>
                <a:rect b="b" l="l" r="r" t="t"/>
                <a:pathLst>
                  <a:path extrusionOk="0" h="6718" w="5928">
                    <a:moveTo>
                      <a:pt x="1" y="0"/>
                    </a:moveTo>
                    <a:lnTo>
                      <a:pt x="1" y="6718"/>
                    </a:lnTo>
                    <a:lnTo>
                      <a:pt x="5928" y="671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 cap="rnd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9" name="Google Shape;2999;p25"/>
              <p:cNvSpPr/>
              <p:nvPr/>
            </p:nvSpPr>
            <p:spPr>
              <a:xfrm>
                <a:off x="1162150" y="2871925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0" name="Google Shape;3000;p25"/>
              <p:cNvSpPr/>
              <p:nvPr/>
            </p:nvSpPr>
            <p:spPr>
              <a:xfrm>
                <a:off x="1162150" y="2928150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1" name="Google Shape;3001;p25"/>
              <p:cNvSpPr/>
              <p:nvPr/>
            </p:nvSpPr>
            <p:spPr>
              <a:xfrm>
                <a:off x="1162150" y="2984375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2" name="Google Shape;3002;p25"/>
              <p:cNvSpPr/>
              <p:nvPr/>
            </p:nvSpPr>
            <p:spPr>
              <a:xfrm>
                <a:off x="1162150" y="3040600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3" name="Google Shape;3003;p25"/>
              <p:cNvSpPr/>
              <p:nvPr/>
            </p:nvSpPr>
            <p:spPr>
              <a:xfrm>
                <a:off x="1162150" y="3096850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4" name="Google Shape;3004;p25"/>
              <p:cNvSpPr/>
              <p:nvPr/>
            </p:nvSpPr>
            <p:spPr>
              <a:xfrm>
                <a:off x="1162150" y="3153075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5" name="Google Shape;3005;p25"/>
              <p:cNvSpPr/>
              <p:nvPr/>
            </p:nvSpPr>
            <p:spPr>
              <a:xfrm>
                <a:off x="1162150" y="3208550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6" name="Google Shape;3006;p25"/>
              <p:cNvSpPr/>
              <p:nvPr/>
            </p:nvSpPr>
            <p:spPr>
              <a:xfrm>
                <a:off x="1162150" y="3264775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7" name="Google Shape;3007;p25"/>
              <p:cNvSpPr/>
              <p:nvPr/>
            </p:nvSpPr>
            <p:spPr>
              <a:xfrm>
                <a:off x="1162150" y="3321000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8" name="Google Shape;3008;p25"/>
              <p:cNvSpPr/>
              <p:nvPr/>
            </p:nvSpPr>
            <p:spPr>
              <a:xfrm>
                <a:off x="1162150" y="3377250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9" name="Google Shape;3009;p25"/>
              <p:cNvSpPr/>
              <p:nvPr/>
            </p:nvSpPr>
            <p:spPr>
              <a:xfrm>
                <a:off x="1162150" y="3433475"/>
                <a:ext cx="448350" cy="25"/>
              </a:xfrm>
              <a:custGeom>
                <a:rect b="b" l="l" r="r" t="t"/>
                <a:pathLst>
                  <a:path extrusionOk="0" fill="none" h="1" w="17934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10" name="Google Shape;3010;p25"/>
          <p:cNvGrpSpPr/>
          <p:nvPr/>
        </p:nvGrpSpPr>
        <p:grpSpPr>
          <a:xfrm>
            <a:off x="7947525" y="1907778"/>
            <a:ext cx="867310" cy="1927500"/>
            <a:chOff x="5243198" y="1354950"/>
            <a:chExt cx="867310" cy="1927500"/>
          </a:xfrm>
        </p:grpSpPr>
        <p:sp>
          <p:nvSpPr>
            <p:cNvPr id="3011" name="Google Shape;3011;p25"/>
            <p:cNvSpPr/>
            <p:nvPr/>
          </p:nvSpPr>
          <p:spPr>
            <a:xfrm>
              <a:off x="5243198" y="1354950"/>
              <a:ext cx="867300" cy="19275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12" name="Google Shape;3012;p25"/>
            <p:cNvGrpSpPr/>
            <p:nvPr/>
          </p:nvGrpSpPr>
          <p:grpSpPr>
            <a:xfrm>
              <a:off x="5243251" y="1354950"/>
              <a:ext cx="867257" cy="270554"/>
              <a:chOff x="5539102" y="1147729"/>
              <a:chExt cx="867257" cy="270554"/>
            </a:xfrm>
          </p:grpSpPr>
          <p:sp>
            <p:nvSpPr>
              <p:cNvPr id="3013" name="Google Shape;3013;p25"/>
              <p:cNvSpPr/>
              <p:nvPr/>
            </p:nvSpPr>
            <p:spPr>
              <a:xfrm>
                <a:off x="5539102" y="1147729"/>
                <a:ext cx="867257" cy="270554"/>
              </a:xfrm>
              <a:custGeom>
                <a:rect b="b" l="l" r="r" t="t"/>
                <a:pathLst>
                  <a:path extrusionOk="0" h="9029" w="99972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014" name="Google Shape;3014;p25"/>
              <p:cNvGrpSpPr/>
              <p:nvPr/>
            </p:nvGrpSpPr>
            <p:grpSpPr>
              <a:xfrm>
                <a:off x="6202848" y="1213287"/>
                <a:ext cx="139356" cy="139356"/>
                <a:chOff x="3300229" y="786025"/>
                <a:chExt cx="116275" cy="116275"/>
              </a:xfrm>
            </p:grpSpPr>
            <p:sp>
              <p:nvSpPr>
                <p:cNvPr id="3015" name="Google Shape;3015;p25"/>
                <p:cNvSpPr/>
                <p:nvPr/>
              </p:nvSpPr>
              <p:spPr>
                <a:xfrm>
                  <a:off x="3300229" y="786025"/>
                  <a:ext cx="116275" cy="116275"/>
                </a:xfrm>
                <a:custGeom>
                  <a:rect b="b" l="l" r="r" t="t"/>
                  <a:pathLst>
                    <a:path extrusionOk="0" h="4651" w="4651">
                      <a:moveTo>
                        <a:pt x="0" y="0"/>
                      </a:moveTo>
                      <a:lnTo>
                        <a:pt x="0" y="4651"/>
                      </a:lnTo>
                      <a:lnTo>
                        <a:pt x="4651" y="4651"/>
                      </a:lnTo>
                      <a:lnTo>
                        <a:pt x="465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6" name="Google Shape;3016;p25"/>
                <p:cNvSpPr/>
                <p:nvPr/>
              </p:nvSpPr>
              <p:spPr>
                <a:xfrm>
                  <a:off x="3335179" y="820975"/>
                  <a:ext cx="45625" cy="45625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7" name="Google Shape;3017;p25"/>
                <p:cNvSpPr/>
                <p:nvPr/>
              </p:nvSpPr>
              <p:spPr>
                <a:xfrm>
                  <a:off x="3335179" y="820975"/>
                  <a:ext cx="45625" cy="45625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" y="0"/>
                      </a:moveTo>
                      <a:lnTo>
                        <a:pt x="1824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3018" name="Google Shape;3018;p25"/>
          <p:cNvGrpSpPr/>
          <p:nvPr/>
        </p:nvGrpSpPr>
        <p:grpSpPr>
          <a:xfrm>
            <a:off x="4132580" y="885975"/>
            <a:ext cx="3585017" cy="1748498"/>
            <a:chOff x="76252" y="76200"/>
            <a:chExt cx="3585017" cy="1748498"/>
          </a:xfrm>
        </p:grpSpPr>
        <p:sp>
          <p:nvSpPr>
            <p:cNvPr id="3019" name="Google Shape;3019;p25"/>
            <p:cNvSpPr/>
            <p:nvPr/>
          </p:nvSpPr>
          <p:spPr>
            <a:xfrm>
              <a:off x="76273" y="76200"/>
              <a:ext cx="3584996" cy="1748498"/>
            </a:xfrm>
            <a:custGeom>
              <a:rect b="b" l="l" r="r" t="t"/>
              <a:pathLst>
                <a:path extrusionOk="0" h="49424" w="99972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20" name="Google Shape;3020;p25"/>
            <p:cNvGrpSpPr/>
            <p:nvPr/>
          </p:nvGrpSpPr>
          <p:grpSpPr>
            <a:xfrm>
              <a:off x="76252" y="76200"/>
              <a:ext cx="3584996" cy="270554"/>
              <a:chOff x="495045" y="1057247"/>
              <a:chExt cx="3584996" cy="270554"/>
            </a:xfrm>
          </p:grpSpPr>
          <p:sp>
            <p:nvSpPr>
              <p:cNvPr id="3021" name="Google Shape;3021;p25"/>
              <p:cNvSpPr/>
              <p:nvPr/>
            </p:nvSpPr>
            <p:spPr>
              <a:xfrm flipH="1">
                <a:off x="495045" y="1057247"/>
                <a:ext cx="3584996" cy="270554"/>
              </a:xfrm>
              <a:custGeom>
                <a:rect b="b" l="l" r="r" t="t"/>
                <a:pathLst>
                  <a:path extrusionOk="0" h="9029" w="99972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022" name="Google Shape;3022;p25"/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3023" name="Google Shape;3023;p25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3024" name="Google Shape;3024;p25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25" name="Google Shape;3025;p25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26" name="Google Shape;3026;p25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3027" name="Google Shape;3027;p25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3028" name="Google Shape;3028;p25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29" name="Google Shape;3029;p25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3030" name="Google Shape;3030;p25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3031" name="Google Shape;3031;p25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32" name="Google Shape;3032;p25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grpSp>
        <p:nvGrpSpPr>
          <p:cNvPr id="3033" name="Google Shape;3033;p25"/>
          <p:cNvGrpSpPr/>
          <p:nvPr/>
        </p:nvGrpSpPr>
        <p:grpSpPr>
          <a:xfrm>
            <a:off x="4132592" y="2761788"/>
            <a:ext cx="3585029" cy="1748498"/>
            <a:chOff x="76252" y="76200"/>
            <a:chExt cx="3585029" cy="1748498"/>
          </a:xfrm>
        </p:grpSpPr>
        <p:sp>
          <p:nvSpPr>
            <p:cNvPr id="3034" name="Google Shape;3034;p25"/>
            <p:cNvSpPr/>
            <p:nvPr/>
          </p:nvSpPr>
          <p:spPr>
            <a:xfrm>
              <a:off x="76285" y="76200"/>
              <a:ext cx="3584996" cy="1748498"/>
            </a:xfrm>
            <a:custGeom>
              <a:rect b="b" l="l" r="r" t="t"/>
              <a:pathLst>
                <a:path extrusionOk="0" h="49424" w="99972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35" name="Google Shape;3035;p25"/>
            <p:cNvGrpSpPr/>
            <p:nvPr/>
          </p:nvGrpSpPr>
          <p:grpSpPr>
            <a:xfrm>
              <a:off x="76252" y="76200"/>
              <a:ext cx="3584996" cy="270554"/>
              <a:chOff x="495045" y="1057247"/>
              <a:chExt cx="3584996" cy="270554"/>
            </a:xfrm>
          </p:grpSpPr>
          <p:sp>
            <p:nvSpPr>
              <p:cNvPr id="3036" name="Google Shape;3036;p25"/>
              <p:cNvSpPr/>
              <p:nvPr/>
            </p:nvSpPr>
            <p:spPr>
              <a:xfrm flipH="1">
                <a:off x="495045" y="1057247"/>
                <a:ext cx="3584996" cy="270554"/>
              </a:xfrm>
              <a:custGeom>
                <a:rect b="b" l="l" r="r" t="t"/>
                <a:pathLst>
                  <a:path extrusionOk="0" h="9029" w="99972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037" name="Google Shape;3037;p25"/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3038" name="Google Shape;3038;p25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3039" name="Google Shape;3039;p25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40" name="Google Shape;3040;p25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41" name="Google Shape;3041;p25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3042" name="Google Shape;3042;p25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3043" name="Google Shape;3043;p25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44" name="Google Shape;3044;p25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3045" name="Google Shape;3045;p25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3046" name="Google Shape;3046;p25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47" name="Google Shape;3047;p25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grpSp>
        <p:nvGrpSpPr>
          <p:cNvPr id="3048" name="Google Shape;3048;p25"/>
          <p:cNvGrpSpPr/>
          <p:nvPr/>
        </p:nvGrpSpPr>
        <p:grpSpPr>
          <a:xfrm>
            <a:off x="1426402" y="885986"/>
            <a:ext cx="2557800" cy="3624300"/>
            <a:chOff x="1568775" y="885975"/>
            <a:chExt cx="2557800" cy="3624300"/>
          </a:xfrm>
        </p:grpSpPr>
        <p:sp>
          <p:nvSpPr>
            <p:cNvPr id="3049" name="Google Shape;3049;p25"/>
            <p:cNvSpPr/>
            <p:nvPr/>
          </p:nvSpPr>
          <p:spPr>
            <a:xfrm>
              <a:off x="1568775" y="885975"/>
              <a:ext cx="2557800" cy="3624300"/>
            </a:xfrm>
            <a:prstGeom prst="roundRect">
              <a:avLst>
                <a:gd fmla="val 4677" name="adj"/>
              </a:avLst>
            </a:pr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50" name="Google Shape;3050;p25"/>
            <p:cNvGrpSpPr/>
            <p:nvPr/>
          </p:nvGrpSpPr>
          <p:grpSpPr>
            <a:xfrm>
              <a:off x="2588925" y="1011042"/>
              <a:ext cx="517500" cy="3374187"/>
              <a:chOff x="2648725" y="897738"/>
              <a:chExt cx="517500" cy="3374187"/>
            </a:xfrm>
          </p:grpSpPr>
          <p:sp>
            <p:nvSpPr>
              <p:cNvPr id="3051" name="Google Shape;3051;p25"/>
              <p:cNvSpPr/>
              <p:nvPr/>
            </p:nvSpPr>
            <p:spPr>
              <a:xfrm>
                <a:off x="2648725" y="4165125"/>
                <a:ext cx="517500" cy="106800"/>
              </a:xfrm>
              <a:prstGeom prst="roundRect">
                <a:avLst>
                  <a:gd fmla="val 4677" name="adj"/>
                </a:avLst>
              </a:prstGeom>
              <a:solidFill>
                <a:schemeClr val="accen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2" name="Google Shape;3052;p25"/>
              <p:cNvSpPr/>
              <p:nvPr/>
            </p:nvSpPr>
            <p:spPr>
              <a:xfrm>
                <a:off x="2852575" y="897738"/>
                <a:ext cx="109800" cy="106800"/>
              </a:xfrm>
              <a:prstGeom prst="ellipse">
                <a:avLst/>
              </a:prstGeom>
              <a:solidFill>
                <a:schemeClr val="accen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53" name="Google Shape;3053;p25"/>
            <p:cNvSpPr/>
            <p:nvPr/>
          </p:nvSpPr>
          <p:spPr>
            <a:xfrm>
              <a:off x="1709475" y="1226775"/>
              <a:ext cx="2276400" cy="2942700"/>
            </a:xfrm>
            <a:prstGeom prst="roundRect">
              <a:avLst>
                <a:gd fmla="val 1232" name="adj"/>
              </a:avLst>
            </a:prstGeom>
            <a:solidFill>
              <a:schemeClr val="accen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54" name="Google Shape;3054;p25"/>
          <p:cNvSpPr txBox="1"/>
          <p:nvPr>
            <p:ph type="title"/>
          </p:nvPr>
        </p:nvSpPr>
        <p:spPr>
          <a:xfrm>
            <a:off x="1686652" y="1768239"/>
            <a:ext cx="20373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95%</a:t>
            </a:r>
            <a:endParaRPr/>
          </a:p>
        </p:txBody>
      </p:sp>
      <p:sp>
        <p:nvSpPr>
          <p:cNvPr id="3055" name="Google Shape;3055;p25"/>
          <p:cNvSpPr txBox="1"/>
          <p:nvPr>
            <p:ph idx="1" type="subTitle"/>
          </p:nvPr>
        </p:nvSpPr>
        <p:spPr>
          <a:xfrm>
            <a:off x="1686652" y="2487737"/>
            <a:ext cx="2037300" cy="11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of teenagers are online and access the internet on their mobile device</a:t>
            </a:r>
            <a:endParaRPr/>
          </a:p>
        </p:txBody>
      </p:sp>
      <p:sp>
        <p:nvSpPr>
          <p:cNvPr id="3056" name="Google Shape;3056;p25"/>
          <p:cNvSpPr txBox="1"/>
          <p:nvPr>
            <p:ph idx="2" type="title"/>
          </p:nvPr>
        </p:nvSpPr>
        <p:spPr>
          <a:xfrm>
            <a:off x="4455689" y="1214993"/>
            <a:ext cx="29388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42%</a:t>
            </a:r>
            <a:endParaRPr/>
          </a:p>
        </p:txBody>
      </p:sp>
      <p:sp>
        <p:nvSpPr>
          <p:cNvPr id="3057" name="Google Shape;3057;p25"/>
          <p:cNvSpPr txBox="1"/>
          <p:nvPr>
            <p:ph idx="3" type="subTitle"/>
          </p:nvPr>
        </p:nvSpPr>
        <p:spPr>
          <a:xfrm>
            <a:off x="4455689" y="2005715"/>
            <a:ext cx="29388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Instagram is the social media site with the most reports</a:t>
            </a:r>
            <a:endParaRPr/>
          </a:p>
        </p:txBody>
      </p:sp>
      <p:sp>
        <p:nvSpPr>
          <p:cNvPr id="3058" name="Google Shape;3058;p25"/>
          <p:cNvSpPr txBox="1"/>
          <p:nvPr>
            <p:ph idx="4" type="title"/>
          </p:nvPr>
        </p:nvSpPr>
        <p:spPr>
          <a:xfrm>
            <a:off x="4455689" y="3090806"/>
            <a:ext cx="29388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83%</a:t>
            </a:r>
            <a:endParaRPr/>
          </a:p>
        </p:txBody>
      </p:sp>
      <p:sp>
        <p:nvSpPr>
          <p:cNvPr id="3059" name="Google Shape;3059;p25"/>
          <p:cNvSpPr txBox="1"/>
          <p:nvPr>
            <p:ph idx="5" type="subTitle"/>
          </p:nvPr>
        </p:nvSpPr>
        <p:spPr>
          <a:xfrm>
            <a:off x="4455689" y="3881528"/>
            <a:ext cx="29388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of young people think social media should fight bullying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4" name="Google Shape;3064;p27"/>
          <p:cNvGrpSpPr/>
          <p:nvPr/>
        </p:nvGrpSpPr>
        <p:grpSpPr>
          <a:xfrm>
            <a:off x="233997" y="4279824"/>
            <a:ext cx="291050" cy="657525"/>
            <a:chOff x="7875018" y="1882075"/>
            <a:chExt cx="291050" cy="657525"/>
          </a:xfrm>
        </p:grpSpPr>
        <p:sp>
          <p:nvSpPr>
            <p:cNvPr id="3065" name="Google Shape;3065;p27"/>
            <p:cNvSpPr/>
            <p:nvPr/>
          </p:nvSpPr>
          <p:spPr>
            <a:xfrm>
              <a:off x="7875018" y="1882075"/>
              <a:ext cx="291050" cy="291825"/>
            </a:xfrm>
            <a:custGeom>
              <a:rect b="b" l="l" r="r" t="t"/>
              <a:pathLst>
                <a:path extrusionOk="0" h="11673" w="11642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6" name="Google Shape;3066;p27"/>
            <p:cNvSpPr/>
            <p:nvPr/>
          </p:nvSpPr>
          <p:spPr>
            <a:xfrm>
              <a:off x="7875018" y="2247775"/>
              <a:ext cx="291050" cy="291825"/>
            </a:xfrm>
            <a:custGeom>
              <a:rect b="b" l="l" r="r" t="t"/>
              <a:pathLst>
                <a:path extrusionOk="0" h="11673" w="11642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67" name="Google Shape;3067;p27"/>
          <p:cNvGrpSpPr/>
          <p:nvPr/>
        </p:nvGrpSpPr>
        <p:grpSpPr>
          <a:xfrm>
            <a:off x="8002933" y="728346"/>
            <a:ext cx="554700" cy="554700"/>
            <a:chOff x="8002933" y="728346"/>
            <a:chExt cx="554700" cy="554700"/>
          </a:xfrm>
        </p:grpSpPr>
        <p:grpSp>
          <p:nvGrpSpPr>
            <p:cNvPr id="3068" name="Google Shape;3068;p27"/>
            <p:cNvGrpSpPr/>
            <p:nvPr/>
          </p:nvGrpSpPr>
          <p:grpSpPr>
            <a:xfrm>
              <a:off x="8002933" y="728346"/>
              <a:ext cx="554700" cy="554700"/>
              <a:chOff x="-388475" y="881425"/>
              <a:chExt cx="554700" cy="554700"/>
            </a:xfrm>
          </p:grpSpPr>
          <p:sp>
            <p:nvSpPr>
              <p:cNvPr id="3069" name="Google Shape;3069;p27"/>
              <p:cNvSpPr/>
              <p:nvPr/>
            </p:nvSpPr>
            <p:spPr>
              <a:xfrm>
                <a:off x="-312275" y="881425"/>
                <a:ext cx="478500" cy="478500"/>
              </a:xfrm>
              <a:prstGeom prst="wedgeRectCallout">
                <a:avLst>
                  <a:gd fmla="val -20833" name="adj1"/>
                  <a:gd fmla="val 62500" name="adj2"/>
                </a:avLst>
              </a:pr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0" name="Google Shape;3070;p27"/>
              <p:cNvSpPr/>
              <p:nvPr/>
            </p:nvSpPr>
            <p:spPr>
              <a:xfrm>
                <a:off x="-388475" y="957625"/>
                <a:ext cx="478500" cy="478500"/>
              </a:xfrm>
              <a:prstGeom prst="wedgeRectCallout">
                <a:avLst>
                  <a:gd fmla="val -20833" name="adj1"/>
                  <a:gd fmla="val 62500" name="adj2"/>
                </a:avLst>
              </a:pr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71" name="Google Shape;3071;p27"/>
            <p:cNvGrpSpPr/>
            <p:nvPr/>
          </p:nvGrpSpPr>
          <p:grpSpPr>
            <a:xfrm>
              <a:off x="8102431" y="884995"/>
              <a:ext cx="280923" cy="315449"/>
              <a:chOff x="6276025" y="3812400"/>
              <a:chExt cx="416800" cy="468025"/>
            </a:xfrm>
          </p:grpSpPr>
          <p:sp>
            <p:nvSpPr>
              <p:cNvPr id="3072" name="Google Shape;3072;p27"/>
              <p:cNvSpPr/>
              <p:nvPr/>
            </p:nvSpPr>
            <p:spPr>
              <a:xfrm>
                <a:off x="6276025" y="3812400"/>
                <a:ext cx="416800" cy="468025"/>
              </a:xfrm>
              <a:custGeom>
                <a:rect b="b" l="l" r="r" t="t"/>
                <a:pathLst>
                  <a:path extrusionOk="0" h="18721" w="16672">
                    <a:moveTo>
                      <a:pt x="8334" y="1132"/>
                    </a:moveTo>
                    <a:cubicBezTo>
                      <a:pt x="12311" y="1132"/>
                      <a:pt x="15536" y="4354"/>
                      <a:pt x="15536" y="8334"/>
                    </a:cubicBezTo>
                    <a:lnTo>
                      <a:pt x="15536" y="8346"/>
                    </a:lnTo>
                    <a:lnTo>
                      <a:pt x="15536" y="11652"/>
                    </a:lnTo>
                    <a:cubicBezTo>
                      <a:pt x="15536" y="12332"/>
                      <a:pt x="15240" y="12981"/>
                      <a:pt x="14724" y="13425"/>
                    </a:cubicBezTo>
                    <a:lnTo>
                      <a:pt x="12849" y="15034"/>
                    </a:lnTo>
                    <a:cubicBezTo>
                      <a:pt x="12725" y="15143"/>
                      <a:pt x="12652" y="15300"/>
                      <a:pt x="12652" y="15466"/>
                    </a:cubicBezTo>
                    <a:lnTo>
                      <a:pt x="12652" y="17588"/>
                    </a:lnTo>
                    <a:lnTo>
                      <a:pt x="11197" y="17588"/>
                    </a:lnTo>
                    <a:lnTo>
                      <a:pt x="11197" y="16254"/>
                    </a:lnTo>
                    <a:cubicBezTo>
                      <a:pt x="11197" y="15943"/>
                      <a:pt x="10943" y="15689"/>
                      <a:pt x="10629" y="15689"/>
                    </a:cubicBezTo>
                    <a:cubicBezTo>
                      <a:pt x="10318" y="15689"/>
                      <a:pt x="10065" y="15943"/>
                      <a:pt x="10065" y="16254"/>
                    </a:cubicBezTo>
                    <a:lnTo>
                      <a:pt x="10065" y="17588"/>
                    </a:lnTo>
                    <a:lnTo>
                      <a:pt x="8902" y="17588"/>
                    </a:lnTo>
                    <a:lnTo>
                      <a:pt x="8902" y="16254"/>
                    </a:lnTo>
                    <a:cubicBezTo>
                      <a:pt x="8902" y="15943"/>
                      <a:pt x="8648" y="15689"/>
                      <a:pt x="8334" y="15689"/>
                    </a:cubicBezTo>
                    <a:cubicBezTo>
                      <a:pt x="8020" y="15689"/>
                      <a:pt x="7770" y="15943"/>
                      <a:pt x="7770" y="16254"/>
                    </a:cubicBezTo>
                    <a:lnTo>
                      <a:pt x="7770" y="17588"/>
                    </a:lnTo>
                    <a:lnTo>
                      <a:pt x="6604" y="17588"/>
                    </a:lnTo>
                    <a:lnTo>
                      <a:pt x="6604" y="16254"/>
                    </a:lnTo>
                    <a:cubicBezTo>
                      <a:pt x="6604" y="15943"/>
                      <a:pt x="6351" y="15689"/>
                      <a:pt x="6040" y="15689"/>
                    </a:cubicBezTo>
                    <a:cubicBezTo>
                      <a:pt x="5726" y="15689"/>
                      <a:pt x="5472" y="15943"/>
                      <a:pt x="5472" y="16254"/>
                    </a:cubicBezTo>
                    <a:lnTo>
                      <a:pt x="5472" y="17588"/>
                    </a:lnTo>
                    <a:lnTo>
                      <a:pt x="4017" y="17588"/>
                    </a:lnTo>
                    <a:lnTo>
                      <a:pt x="4017" y="15466"/>
                    </a:lnTo>
                    <a:cubicBezTo>
                      <a:pt x="4017" y="15300"/>
                      <a:pt x="3944" y="15143"/>
                      <a:pt x="3820" y="15037"/>
                    </a:cubicBezTo>
                    <a:lnTo>
                      <a:pt x="1945" y="13425"/>
                    </a:lnTo>
                    <a:cubicBezTo>
                      <a:pt x="1429" y="12981"/>
                      <a:pt x="1133" y="12335"/>
                      <a:pt x="1133" y="11652"/>
                    </a:cubicBezTo>
                    <a:lnTo>
                      <a:pt x="1133" y="8406"/>
                    </a:lnTo>
                    <a:cubicBezTo>
                      <a:pt x="1133" y="4396"/>
                      <a:pt x="4361" y="1132"/>
                      <a:pt x="8331" y="1132"/>
                    </a:cubicBezTo>
                    <a:close/>
                    <a:moveTo>
                      <a:pt x="8331" y="0"/>
                    </a:moveTo>
                    <a:cubicBezTo>
                      <a:pt x="3736" y="3"/>
                      <a:pt x="1" y="3774"/>
                      <a:pt x="1" y="8409"/>
                    </a:cubicBezTo>
                    <a:lnTo>
                      <a:pt x="1" y="11655"/>
                    </a:lnTo>
                    <a:cubicBezTo>
                      <a:pt x="1" y="12664"/>
                      <a:pt x="442" y="13627"/>
                      <a:pt x="1209" y="14285"/>
                    </a:cubicBezTo>
                    <a:lnTo>
                      <a:pt x="2884" y="15725"/>
                    </a:lnTo>
                    <a:lnTo>
                      <a:pt x="2884" y="18156"/>
                    </a:lnTo>
                    <a:cubicBezTo>
                      <a:pt x="2884" y="18467"/>
                      <a:pt x="3138" y="18721"/>
                      <a:pt x="3449" y="18721"/>
                    </a:cubicBezTo>
                    <a:lnTo>
                      <a:pt x="13220" y="18721"/>
                    </a:lnTo>
                    <a:cubicBezTo>
                      <a:pt x="13531" y="18721"/>
                      <a:pt x="13785" y="18467"/>
                      <a:pt x="13785" y="18156"/>
                    </a:cubicBezTo>
                    <a:lnTo>
                      <a:pt x="13785" y="15725"/>
                    </a:lnTo>
                    <a:lnTo>
                      <a:pt x="15463" y="14282"/>
                    </a:lnTo>
                    <a:cubicBezTo>
                      <a:pt x="16227" y="13624"/>
                      <a:pt x="16671" y="12664"/>
                      <a:pt x="16671" y="11652"/>
                    </a:cubicBezTo>
                    <a:lnTo>
                      <a:pt x="16671" y="8334"/>
                    </a:lnTo>
                    <a:lnTo>
                      <a:pt x="16671" y="8322"/>
                    </a:lnTo>
                    <a:cubicBezTo>
                      <a:pt x="16662" y="3723"/>
                      <a:pt x="12933" y="0"/>
                      <a:pt x="83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3" name="Google Shape;3073;p27"/>
              <p:cNvSpPr/>
              <p:nvPr/>
            </p:nvSpPr>
            <p:spPr>
              <a:xfrm>
                <a:off x="6436375" y="4078825"/>
                <a:ext cx="96025" cy="80400"/>
              </a:xfrm>
              <a:custGeom>
                <a:rect b="b" l="l" r="r" t="t"/>
                <a:pathLst>
                  <a:path extrusionOk="0" h="3216" w="3841">
                    <a:moveTo>
                      <a:pt x="1922" y="1"/>
                    </a:moveTo>
                    <a:cubicBezTo>
                      <a:pt x="1736" y="1"/>
                      <a:pt x="1551" y="91"/>
                      <a:pt x="1440" y="270"/>
                    </a:cubicBezTo>
                    <a:lnTo>
                      <a:pt x="166" y="2354"/>
                    </a:lnTo>
                    <a:cubicBezTo>
                      <a:pt x="0" y="2623"/>
                      <a:pt x="85" y="2970"/>
                      <a:pt x="350" y="3133"/>
                    </a:cubicBezTo>
                    <a:cubicBezTo>
                      <a:pt x="443" y="3189"/>
                      <a:pt x="545" y="3216"/>
                      <a:pt x="646" y="3216"/>
                    </a:cubicBezTo>
                    <a:cubicBezTo>
                      <a:pt x="837" y="3216"/>
                      <a:pt x="1023" y="3120"/>
                      <a:pt x="1129" y="2946"/>
                    </a:cubicBezTo>
                    <a:lnTo>
                      <a:pt x="1923" y="1653"/>
                    </a:lnTo>
                    <a:lnTo>
                      <a:pt x="2712" y="2946"/>
                    </a:lnTo>
                    <a:cubicBezTo>
                      <a:pt x="2818" y="3120"/>
                      <a:pt x="3005" y="3216"/>
                      <a:pt x="3196" y="3216"/>
                    </a:cubicBezTo>
                    <a:cubicBezTo>
                      <a:pt x="3297" y="3216"/>
                      <a:pt x="3399" y="3189"/>
                      <a:pt x="3491" y="3133"/>
                    </a:cubicBezTo>
                    <a:cubicBezTo>
                      <a:pt x="3759" y="2970"/>
                      <a:pt x="3841" y="2623"/>
                      <a:pt x="3678" y="2354"/>
                    </a:cubicBezTo>
                    <a:lnTo>
                      <a:pt x="2407" y="270"/>
                    </a:lnTo>
                    <a:cubicBezTo>
                      <a:pt x="2295" y="91"/>
                      <a:pt x="2108" y="1"/>
                      <a:pt x="19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4" name="Google Shape;3074;p27"/>
              <p:cNvSpPr/>
              <p:nvPr/>
            </p:nvSpPr>
            <p:spPr>
              <a:xfrm>
                <a:off x="6327450" y="3974775"/>
                <a:ext cx="125550" cy="118300"/>
              </a:xfrm>
              <a:custGeom>
                <a:rect b="b" l="l" r="r" t="t"/>
                <a:pathLst>
                  <a:path extrusionOk="0" h="4732" w="5022">
                    <a:moveTo>
                      <a:pt x="2505" y="1115"/>
                    </a:moveTo>
                    <a:cubicBezTo>
                      <a:pt x="2806" y="1115"/>
                      <a:pt x="3107" y="1230"/>
                      <a:pt x="3337" y="1461"/>
                    </a:cubicBezTo>
                    <a:cubicBezTo>
                      <a:pt x="3795" y="1920"/>
                      <a:pt x="3795" y="2663"/>
                      <a:pt x="3337" y="3125"/>
                    </a:cubicBezTo>
                    <a:cubicBezTo>
                      <a:pt x="3049" y="3413"/>
                      <a:pt x="2565" y="3600"/>
                      <a:pt x="2133" y="3600"/>
                    </a:cubicBezTo>
                    <a:cubicBezTo>
                      <a:pt x="1861" y="3600"/>
                      <a:pt x="1610" y="3526"/>
                      <a:pt x="1440" y="3358"/>
                    </a:cubicBezTo>
                    <a:cubicBezTo>
                      <a:pt x="1253" y="3167"/>
                      <a:pt x="1166" y="2844"/>
                      <a:pt x="1208" y="2473"/>
                    </a:cubicBezTo>
                    <a:cubicBezTo>
                      <a:pt x="1253" y="2089"/>
                      <a:pt x="1431" y="1703"/>
                      <a:pt x="1673" y="1461"/>
                    </a:cubicBezTo>
                    <a:cubicBezTo>
                      <a:pt x="1902" y="1230"/>
                      <a:pt x="2203" y="1115"/>
                      <a:pt x="2505" y="1115"/>
                    </a:cubicBezTo>
                    <a:close/>
                    <a:moveTo>
                      <a:pt x="2486" y="0"/>
                    </a:moveTo>
                    <a:cubicBezTo>
                      <a:pt x="1903" y="0"/>
                      <a:pt x="1321" y="219"/>
                      <a:pt x="873" y="658"/>
                    </a:cubicBezTo>
                    <a:cubicBezTo>
                      <a:pt x="444" y="1084"/>
                      <a:pt x="157" y="1697"/>
                      <a:pt x="85" y="2340"/>
                    </a:cubicBezTo>
                    <a:cubicBezTo>
                      <a:pt x="0" y="3059"/>
                      <a:pt x="202" y="3717"/>
                      <a:pt x="640" y="4155"/>
                    </a:cubicBezTo>
                    <a:cubicBezTo>
                      <a:pt x="1042" y="4556"/>
                      <a:pt x="1582" y="4731"/>
                      <a:pt x="2138" y="4731"/>
                    </a:cubicBezTo>
                    <a:cubicBezTo>
                      <a:pt x="2141" y="4731"/>
                      <a:pt x="2145" y="4731"/>
                      <a:pt x="2149" y="4731"/>
                    </a:cubicBezTo>
                    <a:cubicBezTo>
                      <a:pt x="2882" y="4731"/>
                      <a:pt x="3638" y="4424"/>
                      <a:pt x="4137" y="3922"/>
                    </a:cubicBezTo>
                    <a:cubicBezTo>
                      <a:pt x="5021" y="3016"/>
                      <a:pt x="5012" y="1570"/>
                      <a:pt x="4119" y="676"/>
                    </a:cubicBezTo>
                    <a:cubicBezTo>
                      <a:pt x="3668" y="226"/>
                      <a:pt x="3077" y="0"/>
                      <a:pt x="24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5" name="Google Shape;3075;p27"/>
              <p:cNvSpPr/>
              <p:nvPr/>
            </p:nvSpPr>
            <p:spPr>
              <a:xfrm>
                <a:off x="6515325" y="3974300"/>
                <a:ext cx="126000" cy="118775"/>
              </a:xfrm>
              <a:custGeom>
                <a:rect b="b" l="l" r="r" t="t"/>
                <a:pathLst>
                  <a:path extrusionOk="0" h="4751" w="5040">
                    <a:moveTo>
                      <a:pt x="2535" y="1133"/>
                    </a:moveTo>
                    <a:cubicBezTo>
                      <a:pt x="2836" y="1133"/>
                      <a:pt x="3138" y="1248"/>
                      <a:pt x="3367" y="1477"/>
                    </a:cubicBezTo>
                    <a:cubicBezTo>
                      <a:pt x="3609" y="1722"/>
                      <a:pt x="3787" y="2108"/>
                      <a:pt x="3832" y="2492"/>
                    </a:cubicBezTo>
                    <a:cubicBezTo>
                      <a:pt x="3874" y="2860"/>
                      <a:pt x="3790" y="3183"/>
                      <a:pt x="3600" y="3374"/>
                    </a:cubicBezTo>
                    <a:cubicBezTo>
                      <a:pt x="3429" y="3544"/>
                      <a:pt x="3178" y="3618"/>
                      <a:pt x="2906" y="3618"/>
                    </a:cubicBezTo>
                    <a:cubicBezTo>
                      <a:pt x="2474" y="3618"/>
                      <a:pt x="1991" y="3430"/>
                      <a:pt x="1703" y="3141"/>
                    </a:cubicBezTo>
                    <a:cubicBezTo>
                      <a:pt x="1244" y="2682"/>
                      <a:pt x="1244" y="1936"/>
                      <a:pt x="1703" y="1477"/>
                    </a:cubicBezTo>
                    <a:cubicBezTo>
                      <a:pt x="1933" y="1248"/>
                      <a:pt x="2234" y="1133"/>
                      <a:pt x="2535" y="1133"/>
                    </a:cubicBezTo>
                    <a:close/>
                    <a:moveTo>
                      <a:pt x="2535" y="0"/>
                    </a:moveTo>
                    <a:cubicBezTo>
                      <a:pt x="1944" y="0"/>
                      <a:pt x="1353" y="226"/>
                      <a:pt x="903" y="677"/>
                    </a:cubicBezTo>
                    <a:cubicBezTo>
                      <a:pt x="0" y="1580"/>
                      <a:pt x="0" y="3041"/>
                      <a:pt x="903" y="3941"/>
                    </a:cubicBezTo>
                    <a:cubicBezTo>
                      <a:pt x="1329" y="4370"/>
                      <a:pt x="1945" y="4660"/>
                      <a:pt x="2588" y="4732"/>
                    </a:cubicBezTo>
                    <a:cubicBezTo>
                      <a:pt x="2691" y="4744"/>
                      <a:pt x="2793" y="4750"/>
                      <a:pt x="2899" y="4750"/>
                    </a:cubicBezTo>
                    <a:cubicBezTo>
                      <a:pt x="3491" y="4750"/>
                      <a:pt x="4028" y="4548"/>
                      <a:pt x="4400" y="4174"/>
                    </a:cubicBezTo>
                    <a:cubicBezTo>
                      <a:pt x="4838" y="3739"/>
                      <a:pt x="5040" y="3078"/>
                      <a:pt x="4958" y="2362"/>
                    </a:cubicBezTo>
                    <a:cubicBezTo>
                      <a:pt x="4883" y="1719"/>
                      <a:pt x="4596" y="1103"/>
                      <a:pt x="4167" y="677"/>
                    </a:cubicBezTo>
                    <a:cubicBezTo>
                      <a:pt x="3717" y="226"/>
                      <a:pt x="3126" y="0"/>
                      <a:pt x="2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076" name="Google Shape;3076;p27"/>
          <p:cNvSpPr/>
          <p:nvPr/>
        </p:nvSpPr>
        <p:spPr>
          <a:xfrm>
            <a:off x="1622975" y="3177439"/>
            <a:ext cx="515400" cy="515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7" name="Google Shape;3077;p27"/>
          <p:cNvSpPr/>
          <p:nvPr/>
        </p:nvSpPr>
        <p:spPr>
          <a:xfrm>
            <a:off x="4314300" y="3177439"/>
            <a:ext cx="515400" cy="5154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8" name="Google Shape;3078;p27"/>
          <p:cNvSpPr/>
          <p:nvPr/>
        </p:nvSpPr>
        <p:spPr>
          <a:xfrm>
            <a:off x="7005625" y="3177439"/>
            <a:ext cx="515400" cy="515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9" name="Google Shape;3079;p27"/>
          <p:cNvSpPr/>
          <p:nvPr/>
        </p:nvSpPr>
        <p:spPr>
          <a:xfrm>
            <a:off x="1622975" y="1498135"/>
            <a:ext cx="515400" cy="5154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0" name="Google Shape;3080;p27"/>
          <p:cNvSpPr/>
          <p:nvPr/>
        </p:nvSpPr>
        <p:spPr>
          <a:xfrm>
            <a:off x="4314300" y="1498135"/>
            <a:ext cx="515400" cy="515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1" name="Google Shape;3081;p27"/>
          <p:cNvSpPr/>
          <p:nvPr/>
        </p:nvSpPr>
        <p:spPr>
          <a:xfrm>
            <a:off x="7005625" y="1498135"/>
            <a:ext cx="515400" cy="515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2" name="Google Shape;3082;p27"/>
          <p:cNvSpPr txBox="1"/>
          <p:nvPr>
            <p:ph idx="2" type="subTitle"/>
          </p:nvPr>
        </p:nvSpPr>
        <p:spPr>
          <a:xfrm>
            <a:off x="845225" y="4104484"/>
            <a:ext cx="2070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Saturn is composed mostly of hydrogen</a:t>
            </a:r>
            <a:endParaRPr/>
          </a:p>
        </p:txBody>
      </p:sp>
      <p:sp>
        <p:nvSpPr>
          <p:cNvPr id="3083" name="Google Shape;3083;p27"/>
          <p:cNvSpPr txBox="1"/>
          <p:nvPr>
            <p:ph idx="7" type="subTitle"/>
          </p:nvPr>
        </p:nvSpPr>
        <p:spPr>
          <a:xfrm>
            <a:off x="845225" y="2113173"/>
            <a:ext cx="2070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3084" name="Google Shape;3084;p27"/>
          <p:cNvSpPr txBox="1"/>
          <p:nvPr>
            <p:ph idx="3" type="subTitle"/>
          </p:nvPr>
        </p:nvSpPr>
        <p:spPr>
          <a:xfrm>
            <a:off x="3536543" y="3792465"/>
            <a:ext cx="2070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3085" name="Google Shape;3085;p27"/>
          <p:cNvSpPr txBox="1"/>
          <p:nvPr>
            <p:ph idx="4" type="subTitle"/>
          </p:nvPr>
        </p:nvSpPr>
        <p:spPr>
          <a:xfrm>
            <a:off x="3536557" y="4104484"/>
            <a:ext cx="2070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3086" name="Google Shape;3086;p27"/>
          <p:cNvSpPr txBox="1"/>
          <p:nvPr>
            <p:ph idx="5" type="subTitle"/>
          </p:nvPr>
        </p:nvSpPr>
        <p:spPr>
          <a:xfrm>
            <a:off x="6227875" y="3792465"/>
            <a:ext cx="2070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3087" name="Google Shape;3087;p27"/>
          <p:cNvSpPr txBox="1"/>
          <p:nvPr>
            <p:ph idx="6" type="subTitle"/>
          </p:nvPr>
        </p:nvSpPr>
        <p:spPr>
          <a:xfrm>
            <a:off x="6227875" y="4104484"/>
            <a:ext cx="2070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3088" name="Google Shape;3088;p27"/>
          <p:cNvSpPr txBox="1"/>
          <p:nvPr>
            <p:ph idx="1" type="subTitle"/>
          </p:nvPr>
        </p:nvSpPr>
        <p:spPr>
          <a:xfrm>
            <a:off x="845225" y="3792465"/>
            <a:ext cx="2070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3089" name="Google Shape;3089;p27"/>
          <p:cNvSpPr txBox="1"/>
          <p:nvPr>
            <p:ph idx="9" type="subTitle"/>
          </p:nvPr>
        </p:nvSpPr>
        <p:spPr>
          <a:xfrm>
            <a:off x="3536543" y="2113173"/>
            <a:ext cx="2070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3090" name="Google Shape;3090;p27"/>
          <p:cNvSpPr txBox="1"/>
          <p:nvPr>
            <p:ph idx="14" type="subTitle"/>
          </p:nvPr>
        </p:nvSpPr>
        <p:spPr>
          <a:xfrm>
            <a:off x="6227875" y="2113173"/>
            <a:ext cx="2070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3091" name="Google Shape;3091;p27"/>
          <p:cNvSpPr txBox="1"/>
          <p:nvPr>
            <p:ph idx="8" type="subTitle"/>
          </p:nvPr>
        </p:nvSpPr>
        <p:spPr>
          <a:xfrm>
            <a:off x="845225" y="2425193"/>
            <a:ext cx="2070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3092" name="Google Shape;3092;p27"/>
          <p:cNvSpPr txBox="1"/>
          <p:nvPr>
            <p:ph idx="13" type="subTitle"/>
          </p:nvPr>
        </p:nvSpPr>
        <p:spPr>
          <a:xfrm>
            <a:off x="3536557" y="2425193"/>
            <a:ext cx="2070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3093" name="Google Shape;3093;p27"/>
          <p:cNvSpPr txBox="1"/>
          <p:nvPr>
            <p:ph idx="15" type="subTitle"/>
          </p:nvPr>
        </p:nvSpPr>
        <p:spPr>
          <a:xfrm>
            <a:off x="6227875" y="2425193"/>
            <a:ext cx="2070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It’s the farthest planet from the Sun</a:t>
            </a:r>
            <a:endParaRPr/>
          </a:p>
        </p:txBody>
      </p:sp>
      <p:sp>
        <p:nvSpPr>
          <p:cNvPr id="3094" name="Google Shape;3094;p27"/>
          <p:cNvSpPr txBox="1"/>
          <p:nvPr>
            <p:ph type="title"/>
          </p:nvPr>
        </p:nvSpPr>
        <p:spPr>
          <a:xfrm>
            <a:off x="617550" y="556400"/>
            <a:ext cx="69984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CONCLUSIONS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95" name="Google Shape;3095;p27"/>
          <p:cNvSpPr txBox="1"/>
          <p:nvPr>
            <p:ph idx="16" type="title"/>
          </p:nvPr>
        </p:nvSpPr>
        <p:spPr>
          <a:xfrm>
            <a:off x="1437725" y="3249439"/>
            <a:ext cx="885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D</a:t>
            </a:r>
            <a:endParaRPr/>
          </a:p>
        </p:txBody>
      </p:sp>
      <p:sp>
        <p:nvSpPr>
          <p:cNvPr id="3096" name="Google Shape;3096;p27"/>
          <p:cNvSpPr txBox="1"/>
          <p:nvPr>
            <p:ph idx="17" type="title"/>
          </p:nvPr>
        </p:nvSpPr>
        <p:spPr>
          <a:xfrm>
            <a:off x="4129043" y="3249439"/>
            <a:ext cx="885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E</a:t>
            </a:r>
            <a:endParaRPr/>
          </a:p>
        </p:txBody>
      </p:sp>
      <p:sp>
        <p:nvSpPr>
          <p:cNvPr id="3097" name="Google Shape;3097;p27"/>
          <p:cNvSpPr txBox="1"/>
          <p:nvPr>
            <p:ph idx="18" type="title"/>
          </p:nvPr>
        </p:nvSpPr>
        <p:spPr>
          <a:xfrm>
            <a:off x="1437725" y="1570135"/>
            <a:ext cx="885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3098" name="Google Shape;3098;p27"/>
          <p:cNvSpPr txBox="1"/>
          <p:nvPr>
            <p:ph idx="19" type="title"/>
          </p:nvPr>
        </p:nvSpPr>
        <p:spPr>
          <a:xfrm>
            <a:off x="4129043" y="1570135"/>
            <a:ext cx="885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B</a:t>
            </a:r>
            <a:endParaRPr/>
          </a:p>
        </p:txBody>
      </p:sp>
      <p:sp>
        <p:nvSpPr>
          <p:cNvPr id="3099" name="Google Shape;3099;p27"/>
          <p:cNvSpPr txBox="1"/>
          <p:nvPr>
            <p:ph idx="20" type="title"/>
          </p:nvPr>
        </p:nvSpPr>
        <p:spPr>
          <a:xfrm>
            <a:off x="6820375" y="1570135"/>
            <a:ext cx="885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C</a:t>
            </a:r>
            <a:endParaRPr/>
          </a:p>
        </p:txBody>
      </p:sp>
      <p:sp>
        <p:nvSpPr>
          <p:cNvPr id="3100" name="Google Shape;3100;p27"/>
          <p:cNvSpPr txBox="1"/>
          <p:nvPr>
            <p:ph idx="21" type="title"/>
          </p:nvPr>
        </p:nvSpPr>
        <p:spPr>
          <a:xfrm>
            <a:off x="6820375" y="3249439"/>
            <a:ext cx="885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F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5" name="Google Shape;3105;p28"/>
          <p:cNvGrpSpPr/>
          <p:nvPr/>
        </p:nvGrpSpPr>
        <p:grpSpPr>
          <a:xfrm rot="5400000">
            <a:off x="7843105" y="4094216"/>
            <a:ext cx="313752" cy="708812"/>
            <a:chOff x="7875018" y="1882075"/>
            <a:chExt cx="291050" cy="657525"/>
          </a:xfrm>
        </p:grpSpPr>
        <p:sp>
          <p:nvSpPr>
            <p:cNvPr id="3106" name="Google Shape;3106;p28"/>
            <p:cNvSpPr/>
            <p:nvPr/>
          </p:nvSpPr>
          <p:spPr>
            <a:xfrm>
              <a:off x="7875018" y="1882075"/>
              <a:ext cx="291050" cy="291825"/>
            </a:xfrm>
            <a:custGeom>
              <a:rect b="b" l="l" r="r" t="t"/>
              <a:pathLst>
                <a:path extrusionOk="0" h="11673" w="11642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7" name="Google Shape;3107;p28"/>
            <p:cNvSpPr/>
            <p:nvPr/>
          </p:nvSpPr>
          <p:spPr>
            <a:xfrm>
              <a:off x="7875018" y="2247775"/>
              <a:ext cx="291050" cy="291825"/>
            </a:xfrm>
            <a:custGeom>
              <a:rect b="b" l="l" r="r" t="t"/>
              <a:pathLst>
                <a:path extrusionOk="0" h="11673" w="11642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08" name="Google Shape;3108;p28"/>
          <p:cNvGrpSpPr/>
          <p:nvPr/>
        </p:nvGrpSpPr>
        <p:grpSpPr>
          <a:xfrm>
            <a:off x="7645575" y="1495600"/>
            <a:ext cx="775472" cy="2579430"/>
            <a:chOff x="7645575" y="1495600"/>
            <a:chExt cx="775472" cy="2579430"/>
          </a:xfrm>
        </p:grpSpPr>
        <p:grpSp>
          <p:nvGrpSpPr>
            <p:cNvPr id="3109" name="Google Shape;3109;p28"/>
            <p:cNvGrpSpPr/>
            <p:nvPr/>
          </p:nvGrpSpPr>
          <p:grpSpPr>
            <a:xfrm>
              <a:off x="7645575" y="1495600"/>
              <a:ext cx="708812" cy="2579430"/>
              <a:chOff x="7837751" y="1685076"/>
              <a:chExt cx="688769" cy="2506491"/>
            </a:xfrm>
          </p:grpSpPr>
          <p:sp>
            <p:nvSpPr>
              <p:cNvPr id="3110" name="Google Shape;3110;p28"/>
              <p:cNvSpPr/>
              <p:nvPr/>
            </p:nvSpPr>
            <p:spPr>
              <a:xfrm>
                <a:off x="7837751" y="1837467"/>
                <a:ext cx="551100" cy="23541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1" name="Google Shape;3111;p28"/>
              <p:cNvSpPr/>
              <p:nvPr/>
            </p:nvSpPr>
            <p:spPr>
              <a:xfrm>
                <a:off x="7899237" y="1761282"/>
                <a:ext cx="551100" cy="23541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2" name="Google Shape;3112;p28"/>
              <p:cNvSpPr/>
              <p:nvPr/>
            </p:nvSpPr>
            <p:spPr>
              <a:xfrm>
                <a:off x="7975420" y="1685076"/>
                <a:ext cx="551100" cy="23541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113" name="Google Shape;3113;p28"/>
            <p:cNvSpPr/>
            <p:nvPr/>
          </p:nvSpPr>
          <p:spPr>
            <a:xfrm>
              <a:off x="8077547" y="1706996"/>
              <a:ext cx="343500" cy="476475"/>
            </a:xfrm>
            <a:custGeom>
              <a:rect b="b" l="l" r="r" t="t"/>
              <a:pathLst>
                <a:path extrusionOk="0" h="19059" w="13740">
                  <a:moveTo>
                    <a:pt x="0" y="0"/>
                  </a:moveTo>
                  <a:lnTo>
                    <a:pt x="1945" y="16414"/>
                  </a:lnTo>
                  <a:lnTo>
                    <a:pt x="5350" y="11885"/>
                  </a:lnTo>
                  <a:lnTo>
                    <a:pt x="9149" y="19058"/>
                  </a:lnTo>
                  <a:lnTo>
                    <a:pt x="12949" y="16444"/>
                  </a:lnTo>
                  <a:lnTo>
                    <a:pt x="7812" y="10213"/>
                  </a:lnTo>
                  <a:lnTo>
                    <a:pt x="13739" y="9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14" name="Google Shape;3114;p28"/>
          <p:cNvGrpSpPr/>
          <p:nvPr/>
        </p:nvGrpSpPr>
        <p:grpSpPr>
          <a:xfrm>
            <a:off x="1472000" y="1495599"/>
            <a:ext cx="5931630" cy="3109758"/>
            <a:chOff x="3059950" y="152387"/>
            <a:chExt cx="5931630" cy="3109758"/>
          </a:xfrm>
        </p:grpSpPr>
        <p:sp>
          <p:nvSpPr>
            <p:cNvPr id="3115" name="Google Shape;3115;p28"/>
            <p:cNvSpPr/>
            <p:nvPr/>
          </p:nvSpPr>
          <p:spPr>
            <a:xfrm>
              <a:off x="3059950" y="152387"/>
              <a:ext cx="5931589" cy="3109758"/>
            </a:xfrm>
            <a:custGeom>
              <a:rect b="b" l="l" r="r" t="t"/>
              <a:pathLst>
                <a:path extrusionOk="0" h="49424" w="99972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6" name="Google Shape;3116;p28"/>
            <p:cNvSpPr/>
            <p:nvPr/>
          </p:nvSpPr>
          <p:spPr>
            <a:xfrm>
              <a:off x="3059991" y="152395"/>
              <a:ext cx="5931589" cy="270554"/>
            </a:xfrm>
            <a:custGeom>
              <a:rect b="b" l="l" r="r" t="t"/>
              <a:pathLst>
                <a:path extrusionOk="0" h="9029" w="99972">
                  <a:moveTo>
                    <a:pt x="0" y="1"/>
                  </a:moveTo>
                  <a:lnTo>
                    <a:pt x="0" y="9028"/>
                  </a:lnTo>
                  <a:lnTo>
                    <a:pt x="99972" y="9028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17" name="Google Shape;3117;p28"/>
            <p:cNvGrpSpPr/>
            <p:nvPr/>
          </p:nvGrpSpPr>
          <p:grpSpPr>
            <a:xfrm>
              <a:off x="8788026" y="217953"/>
              <a:ext cx="139356" cy="139356"/>
              <a:chOff x="3300229" y="786025"/>
              <a:chExt cx="116275" cy="116275"/>
            </a:xfrm>
          </p:grpSpPr>
          <p:sp>
            <p:nvSpPr>
              <p:cNvPr id="3118" name="Google Shape;3118;p28"/>
              <p:cNvSpPr/>
              <p:nvPr/>
            </p:nvSpPr>
            <p:spPr>
              <a:xfrm>
                <a:off x="3300229" y="786025"/>
                <a:ext cx="116275" cy="116275"/>
              </a:xfrm>
              <a:custGeom>
                <a:rect b="b" l="l" r="r" t="t"/>
                <a:pathLst>
                  <a:path extrusionOk="0" h="4651" w="4651">
                    <a:moveTo>
                      <a:pt x="0" y="0"/>
                    </a:moveTo>
                    <a:lnTo>
                      <a:pt x="0" y="4651"/>
                    </a:lnTo>
                    <a:lnTo>
                      <a:pt x="4651" y="4651"/>
                    </a:lnTo>
                    <a:lnTo>
                      <a:pt x="4651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9" name="Google Shape;3119;p28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rect b="b" l="l" r="r" t="t"/>
                <a:pathLst>
                  <a:path extrusionOk="0" fill="none" h="1825" w="1825">
                    <a:moveTo>
                      <a:pt x="1824" y="0"/>
                    </a:moveTo>
                    <a:lnTo>
                      <a:pt x="1" y="1824"/>
                    </a:lnTo>
                  </a:path>
                </a:pathLst>
              </a:custGeom>
              <a:noFill/>
              <a:ln cap="flat" cmpd="sng" w="19050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0" name="Google Shape;3120;p28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rect b="b" l="l" r="r" t="t"/>
                <a:pathLst>
                  <a:path extrusionOk="0" fill="none" h="1825" w="1825">
                    <a:moveTo>
                      <a:pt x="1" y="0"/>
                    </a:moveTo>
                    <a:lnTo>
                      <a:pt x="1824" y="1824"/>
                    </a:lnTo>
                  </a:path>
                </a:pathLst>
              </a:custGeom>
              <a:noFill/>
              <a:ln cap="flat" cmpd="sng" w="19050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121" name="Google Shape;3121;p28"/>
          <p:cNvSpPr txBox="1"/>
          <p:nvPr>
            <p:ph idx="1" type="body"/>
          </p:nvPr>
        </p:nvSpPr>
        <p:spPr>
          <a:xfrm>
            <a:off x="1547161" y="2037707"/>
            <a:ext cx="5781300" cy="23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AUTHOR (YEAR). </a:t>
            </a:r>
            <a:r>
              <a:rPr i="1" lang="en"/>
              <a:t>Title of the publication</a:t>
            </a:r>
            <a:r>
              <a:rPr lang="en"/>
              <a:t>. Publisher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AUTHOR (YEAR). </a:t>
            </a:r>
            <a:r>
              <a:rPr i="1" lang="en"/>
              <a:t>Title of the publication</a:t>
            </a:r>
            <a:r>
              <a:rPr lang="en"/>
              <a:t>. Publisher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AUTHOR (YEAR). </a:t>
            </a:r>
            <a:r>
              <a:rPr i="1" lang="en"/>
              <a:t>Title of the publication</a:t>
            </a:r>
            <a:r>
              <a:rPr lang="en"/>
              <a:t>. Publisher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AUTHOR (YEAR). </a:t>
            </a:r>
            <a:r>
              <a:rPr i="1" lang="en"/>
              <a:t>Title of the publication</a:t>
            </a:r>
            <a:r>
              <a:rPr lang="en"/>
              <a:t>. Publisher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AUTHOR (YEAR). </a:t>
            </a:r>
            <a:r>
              <a:rPr i="1" lang="en"/>
              <a:t>Title of the publication</a:t>
            </a:r>
            <a:r>
              <a:rPr lang="en"/>
              <a:t>. Publisher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AUTHOR (YEAR). </a:t>
            </a:r>
            <a:r>
              <a:rPr i="1" lang="en"/>
              <a:t>Title of the publication</a:t>
            </a:r>
            <a:r>
              <a:rPr lang="en"/>
              <a:t>. Publisher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AUTHOR (YEAR). </a:t>
            </a:r>
            <a:r>
              <a:rPr i="1" lang="en"/>
              <a:t>Title of the publication</a:t>
            </a:r>
            <a:r>
              <a:rPr lang="en"/>
              <a:t>. Publisher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AUTHOR (YEAR). </a:t>
            </a:r>
            <a:r>
              <a:rPr i="1" lang="en"/>
              <a:t>Title of the publication</a:t>
            </a:r>
            <a:r>
              <a:rPr lang="en"/>
              <a:t>. Publisher</a:t>
            </a:r>
            <a:endParaRPr/>
          </a:p>
        </p:txBody>
      </p:sp>
      <p:sp>
        <p:nvSpPr>
          <p:cNvPr id="3122" name="Google Shape;3122;p28"/>
          <p:cNvSpPr txBox="1"/>
          <p:nvPr>
            <p:ph type="title"/>
          </p:nvPr>
        </p:nvSpPr>
        <p:spPr>
          <a:xfrm>
            <a:off x="617550" y="556392"/>
            <a:ext cx="79089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BIBLIOGRAPHICAL REFERENCES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6" name="Shape 3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7" name="Google Shape;3127;p29"/>
          <p:cNvGrpSpPr/>
          <p:nvPr/>
        </p:nvGrpSpPr>
        <p:grpSpPr>
          <a:xfrm>
            <a:off x="275622" y="2341525"/>
            <a:ext cx="687308" cy="2523600"/>
            <a:chOff x="-301428" y="2321596"/>
            <a:chExt cx="687308" cy="2523600"/>
          </a:xfrm>
        </p:grpSpPr>
        <p:sp>
          <p:nvSpPr>
            <p:cNvPr id="3128" name="Google Shape;3128;p29"/>
            <p:cNvSpPr/>
            <p:nvPr/>
          </p:nvSpPr>
          <p:spPr>
            <a:xfrm flipH="1">
              <a:off x="-301425" y="2321596"/>
              <a:ext cx="687300" cy="25236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29" name="Google Shape;3129;p29"/>
            <p:cNvGrpSpPr/>
            <p:nvPr/>
          </p:nvGrpSpPr>
          <p:grpSpPr>
            <a:xfrm flipH="1">
              <a:off x="-301428" y="2321596"/>
              <a:ext cx="687308" cy="270554"/>
              <a:chOff x="5719213" y="1147725"/>
              <a:chExt cx="687308" cy="270554"/>
            </a:xfrm>
          </p:grpSpPr>
          <p:sp>
            <p:nvSpPr>
              <p:cNvPr id="3130" name="Google Shape;3130;p29"/>
              <p:cNvSpPr/>
              <p:nvPr/>
            </p:nvSpPr>
            <p:spPr>
              <a:xfrm>
                <a:off x="5719213" y="1147725"/>
                <a:ext cx="687308" cy="270554"/>
              </a:xfrm>
              <a:custGeom>
                <a:rect b="b" l="l" r="r" t="t"/>
                <a:pathLst>
                  <a:path extrusionOk="0" h="9029" w="99972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131" name="Google Shape;3131;p29"/>
              <p:cNvGrpSpPr/>
              <p:nvPr/>
            </p:nvGrpSpPr>
            <p:grpSpPr>
              <a:xfrm>
                <a:off x="6202848" y="1213287"/>
                <a:ext cx="139356" cy="139356"/>
                <a:chOff x="3300229" y="786025"/>
                <a:chExt cx="116275" cy="116275"/>
              </a:xfrm>
            </p:grpSpPr>
            <p:sp>
              <p:nvSpPr>
                <p:cNvPr id="3132" name="Google Shape;3132;p29"/>
                <p:cNvSpPr/>
                <p:nvPr/>
              </p:nvSpPr>
              <p:spPr>
                <a:xfrm>
                  <a:off x="3300229" y="786025"/>
                  <a:ext cx="116275" cy="116275"/>
                </a:xfrm>
                <a:custGeom>
                  <a:rect b="b" l="l" r="r" t="t"/>
                  <a:pathLst>
                    <a:path extrusionOk="0" h="4651" w="4651">
                      <a:moveTo>
                        <a:pt x="0" y="0"/>
                      </a:moveTo>
                      <a:lnTo>
                        <a:pt x="0" y="4651"/>
                      </a:lnTo>
                      <a:lnTo>
                        <a:pt x="4651" y="4651"/>
                      </a:lnTo>
                      <a:lnTo>
                        <a:pt x="465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33" name="Google Shape;3133;p29"/>
                <p:cNvSpPr/>
                <p:nvPr/>
              </p:nvSpPr>
              <p:spPr>
                <a:xfrm>
                  <a:off x="3335179" y="820975"/>
                  <a:ext cx="45625" cy="45625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34" name="Google Shape;3134;p29"/>
                <p:cNvSpPr/>
                <p:nvPr/>
              </p:nvSpPr>
              <p:spPr>
                <a:xfrm>
                  <a:off x="3335179" y="820975"/>
                  <a:ext cx="45625" cy="45625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" y="0"/>
                      </a:moveTo>
                      <a:lnTo>
                        <a:pt x="1824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3135" name="Google Shape;3135;p29"/>
          <p:cNvGrpSpPr/>
          <p:nvPr/>
        </p:nvGrpSpPr>
        <p:grpSpPr>
          <a:xfrm rot="5400000">
            <a:off x="4429156" y="571528"/>
            <a:ext cx="291050" cy="657525"/>
            <a:chOff x="8090271" y="1882075"/>
            <a:chExt cx="291050" cy="657525"/>
          </a:xfrm>
        </p:grpSpPr>
        <p:sp>
          <p:nvSpPr>
            <p:cNvPr id="3136" name="Google Shape;3136;p29"/>
            <p:cNvSpPr/>
            <p:nvPr/>
          </p:nvSpPr>
          <p:spPr>
            <a:xfrm>
              <a:off x="8090271" y="1882075"/>
              <a:ext cx="291050" cy="291825"/>
            </a:xfrm>
            <a:custGeom>
              <a:rect b="b" l="l" r="r" t="t"/>
              <a:pathLst>
                <a:path extrusionOk="0" h="11673" w="11642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7" name="Google Shape;3137;p29"/>
            <p:cNvSpPr/>
            <p:nvPr/>
          </p:nvSpPr>
          <p:spPr>
            <a:xfrm>
              <a:off x="8090271" y="2247775"/>
              <a:ext cx="291050" cy="291825"/>
            </a:xfrm>
            <a:custGeom>
              <a:rect b="b" l="l" r="r" t="t"/>
              <a:pathLst>
                <a:path extrusionOk="0" h="11673" w="11642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38" name="Google Shape;3138;p29"/>
          <p:cNvGrpSpPr/>
          <p:nvPr/>
        </p:nvGrpSpPr>
        <p:grpSpPr>
          <a:xfrm>
            <a:off x="4187682" y="1184063"/>
            <a:ext cx="3793987" cy="3184112"/>
            <a:chOff x="4216031" y="1184063"/>
            <a:chExt cx="3793987" cy="3184112"/>
          </a:xfrm>
        </p:grpSpPr>
        <p:grpSp>
          <p:nvGrpSpPr>
            <p:cNvPr id="3139" name="Google Shape;3139;p29"/>
            <p:cNvGrpSpPr/>
            <p:nvPr/>
          </p:nvGrpSpPr>
          <p:grpSpPr>
            <a:xfrm>
              <a:off x="4368431" y="1330700"/>
              <a:ext cx="3641587" cy="3037475"/>
              <a:chOff x="76168" y="76200"/>
              <a:chExt cx="3641587" cy="3037475"/>
            </a:xfrm>
          </p:grpSpPr>
          <p:sp>
            <p:nvSpPr>
              <p:cNvPr id="3140" name="Google Shape;3140;p29"/>
              <p:cNvSpPr/>
              <p:nvPr/>
            </p:nvSpPr>
            <p:spPr>
              <a:xfrm>
                <a:off x="76275" y="76200"/>
                <a:ext cx="3641480" cy="3037475"/>
              </a:xfrm>
              <a:custGeom>
                <a:rect b="b" l="l" r="r" t="t"/>
                <a:pathLst>
                  <a:path extrusionOk="0" h="49424" w="99972">
                    <a:moveTo>
                      <a:pt x="0" y="1"/>
                    </a:moveTo>
                    <a:lnTo>
                      <a:pt x="0" y="49424"/>
                    </a:lnTo>
                    <a:lnTo>
                      <a:pt x="99972" y="49424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141" name="Google Shape;3141;p29"/>
              <p:cNvGrpSpPr/>
              <p:nvPr/>
            </p:nvGrpSpPr>
            <p:grpSpPr>
              <a:xfrm>
                <a:off x="76168" y="76200"/>
                <a:ext cx="3641480" cy="270554"/>
                <a:chOff x="494961" y="1057247"/>
                <a:chExt cx="3641480" cy="270554"/>
              </a:xfrm>
            </p:grpSpPr>
            <p:sp>
              <p:nvSpPr>
                <p:cNvPr id="3142" name="Google Shape;3142;p29"/>
                <p:cNvSpPr/>
                <p:nvPr/>
              </p:nvSpPr>
              <p:spPr>
                <a:xfrm flipH="1">
                  <a:off x="494961" y="1057247"/>
                  <a:ext cx="3641480" cy="270554"/>
                </a:xfrm>
                <a:custGeom>
                  <a:rect b="b" l="l" r="r" t="t"/>
                  <a:pathLst>
                    <a:path extrusionOk="0" h="9029" w="99972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143" name="Google Shape;3143;p29"/>
                <p:cNvGrpSpPr/>
                <p:nvPr/>
              </p:nvGrpSpPr>
              <p:grpSpPr>
                <a:xfrm flipH="1">
                  <a:off x="559172" y="1122848"/>
                  <a:ext cx="560767" cy="139276"/>
                  <a:chOff x="4771000" y="1122848"/>
                  <a:chExt cx="560767" cy="139276"/>
                </a:xfrm>
              </p:grpSpPr>
              <p:grpSp>
                <p:nvGrpSpPr>
                  <p:cNvPr id="3144" name="Google Shape;3144;p29"/>
                  <p:cNvGrpSpPr/>
                  <p:nvPr/>
                </p:nvGrpSpPr>
                <p:grpSpPr>
                  <a:xfrm>
                    <a:off x="5192567" y="1122848"/>
                    <a:ext cx="139200" cy="139200"/>
                    <a:chOff x="5192567" y="1122848"/>
                    <a:chExt cx="139200" cy="139200"/>
                  </a:xfrm>
                </p:grpSpPr>
                <p:sp>
                  <p:nvSpPr>
                    <p:cNvPr id="3145" name="Google Shape;3145;p29"/>
                    <p:cNvSpPr/>
                    <p:nvPr/>
                  </p:nvSpPr>
                  <p:spPr>
                    <a:xfrm>
                      <a:off x="5192567" y="1122848"/>
                      <a:ext cx="139200" cy="139200"/>
                    </a:xfrm>
                    <a:prstGeom prst="ellipse">
                      <a:avLst/>
                    </a:prstGeom>
                    <a:solidFill>
                      <a:schemeClr val="lt2"/>
                    </a:solidFill>
                    <a:ln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3146" name="Google Shape;3146;p29"/>
                    <p:cNvSpPr/>
                    <p:nvPr/>
                  </p:nvSpPr>
                  <p:spPr>
                    <a:xfrm rot="5400000">
                      <a:off x="5234842" y="1164441"/>
                      <a:ext cx="54682" cy="54682"/>
                    </a:xfrm>
                    <a:custGeom>
                      <a:rect b="b" l="l" r="r" t="t"/>
                      <a:pathLst>
                        <a:path extrusionOk="0" fill="none" h="1825" w="1825">
                          <a:moveTo>
                            <a:pt x="1824" y="0"/>
                          </a:moveTo>
                          <a:lnTo>
                            <a:pt x="1" y="1824"/>
                          </a:lnTo>
                        </a:path>
                      </a:pathLst>
                    </a:custGeom>
                    <a:noFill/>
                    <a:ln cap="flat" cmpd="sng" w="19050">
                      <a:solidFill>
                        <a:schemeClr val="dk1"/>
                      </a:solidFill>
                      <a:prstDash val="solid"/>
                      <a:miter lim="30395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3147" name="Google Shape;3147;p29"/>
                    <p:cNvSpPr/>
                    <p:nvPr/>
                  </p:nvSpPr>
                  <p:spPr>
                    <a:xfrm rot="5400000">
                      <a:off x="5234842" y="1164441"/>
                      <a:ext cx="54682" cy="54682"/>
                    </a:xfrm>
                    <a:custGeom>
                      <a:rect b="b" l="l" r="r" t="t"/>
                      <a:pathLst>
                        <a:path extrusionOk="0" fill="none" h="1825" w="1825">
                          <a:moveTo>
                            <a:pt x="1" y="0"/>
                          </a:moveTo>
                          <a:lnTo>
                            <a:pt x="1824" y="1824"/>
                          </a:lnTo>
                        </a:path>
                      </a:pathLst>
                    </a:custGeom>
                    <a:noFill/>
                    <a:ln cap="flat" cmpd="sng" w="19050">
                      <a:solidFill>
                        <a:schemeClr val="dk1"/>
                      </a:solidFill>
                      <a:prstDash val="solid"/>
                      <a:miter lim="30395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grpSp>
                <p:nvGrpSpPr>
                  <p:cNvPr id="3148" name="Google Shape;3148;p29"/>
                  <p:cNvGrpSpPr/>
                  <p:nvPr/>
                </p:nvGrpSpPr>
                <p:grpSpPr>
                  <a:xfrm>
                    <a:off x="4771000" y="1122849"/>
                    <a:ext cx="139200" cy="139200"/>
                    <a:chOff x="5192500" y="1122925"/>
                    <a:chExt cx="139200" cy="139200"/>
                  </a:xfrm>
                </p:grpSpPr>
                <p:sp>
                  <p:nvSpPr>
                    <p:cNvPr id="3149" name="Google Shape;3149;p29"/>
                    <p:cNvSpPr/>
                    <p:nvPr/>
                  </p:nvSpPr>
                  <p:spPr>
                    <a:xfrm>
                      <a:off x="5192500" y="1122925"/>
                      <a:ext cx="139200" cy="139200"/>
                    </a:xfrm>
                    <a:prstGeom prst="ellipse">
                      <a:avLst/>
                    </a:prstGeom>
                    <a:solidFill>
                      <a:schemeClr val="lt2"/>
                    </a:solidFill>
                    <a:ln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3150" name="Google Shape;3150;p29"/>
                    <p:cNvSpPr/>
                    <p:nvPr/>
                  </p:nvSpPr>
                  <p:spPr>
                    <a:xfrm rot="2700000">
                      <a:off x="5234299" y="1164701"/>
                      <a:ext cx="54684" cy="54684"/>
                    </a:xfrm>
                    <a:custGeom>
                      <a:rect b="b" l="l" r="r" t="t"/>
                      <a:pathLst>
                        <a:path extrusionOk="0" fill="none" h="1825" w="1825">
                          <a:moveTo>
                            <a:pt x="1824" y="0"/>
                          </a:moveTo>
                          <a:lnTo>
                            <a:pt x="1" y="1824"/>
                          </a:lnTo>
                        </a:path>
                      </a:pathLst>
                    </a:custGeom>
                    <a:noFill/>
                    <a:ln cap="flat" cmpd="sng" w="19050">
                      <a:solidFill>
                        <a:schemeClr val="dk1"/>
                      </a:solidFill>
                      <a:prstDash val="solid"/>
                      <a:miter lim="30395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grpSp>
                <p:nvGrpSpPr>
                  <p:cNvPr id="3151" name="Google Shape;3151;p29"/>
                  <p:cNvGrpSpPr/>
                  <p:nvPr/>
                </p:nvGrpSpPr>
                <p:grpSpPr>
                  <a:xfrm>
                    <a:off x="4981783" y="1122924"/>
                    <a:ext cx="139200" cy="139200"/>
                    <a:chOff x="4981783" y="1122924"/>
                    <a:chExt cx="139200" cy="139200"/>
                  </a:xfrm>
                </p:grpSpPr>
                <p:sp>
                  <p:nvSpPr>
                    <p:cNvPr id="3152" name="Google Shape;3152;p29"/>
                    <p:cNvSpPr/>
                    <p:nvPr/>
                  </p:nvSpPr>
                  <p:spPr>
                    <a:xfrm>
                      <a:off x="4981783" y="1122924"/>
                      <a:ext cx="139200" cy="139200"/>
                    </a:xfrm>
                    <a:prstGeom prst="ellipse">
                      <a:avLst/>
                    </a:prstGeom>
                    <a:solidFill>
                      <a:schemeClr val="lt2"/>
                    </a:solidFill>
                    <a:ln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3153" name="Google Shape;3153;p29"/>
                    <p:cNvSpPr/>
                    <p:nvPr/>
                  </p:nvSpPr>
                  <p:spPr>
                    <a:xfrm>
                      <a:off x="5026333" y="1167474"/>
                      <a:ext cx="50100" cy="501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</p:grpSp>
        </p:grpSp>
        <p:grpSp>
          <p:nvGrpSpPr>
            <p:cNvPr id="3154" name="Google Shape;3154;p29"/>
            <p:cNvGrpSpPr/>
            <p:nvPr/>
          </p:nvGrpSpPr>
          <p:grpSpPr>
            <a:xfrm>
              <a:off x="4292231" y="1254500"/>
              <a:ext cx="3641587" cy="3037475"/>
              <a:chOff x="76168" y="76200"/>
              <a:chExt cx="3641587" cy="3037475"/>
            </a:xfrm>
          </p:grpSpPr>
          <p:sp>
            <p:nvSpPr>
              <p:cNvPr id="3155" name="Google Shape;3155;p29"/>
              <p:cNvSpPr/>
              <p:nvPr/>
            </p:nvSpPr>
            <p:spPr>
              <a:xfrm>
                <a:off x="76275" y="76200"/>
                <a:ext cx="3641480" cy="3037475"/>
              </a:xfrm>
              <a:custGeom>
                <a:rect b="b" l="l" r="r" t="t"/>
                <a:pathLst>
                  <a:path extrusionOk="0" h="49424" w="99972">
                    <a:moveTo>
                      <a:pt x="0" y="1"/>
                    </a:moveTo>
                    <a:lnTo>
                      <a:pt x="0" y="49424"/>
                    </a:lnTo>
                    <a:lnTo>
                      <a:pt x="99972" y="49424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156" name="Google Shape;3156;p29"/>
              <p:cNvGrpSpPr/>
              <p:nvPr/>
            </p:nvGrpSpPr>
            <p:grpSpPr>
              <a:xfrm>
                <a:off x="76168" y="76200"/>
                <a:ext cx="3641480" cy="270554"/>
                <a:chOff x="494961" y="1057247"/>
                <a:chExt cx="3641480" cy="270554"/>
              </a:xfrm>
            </p:grpSpPr>
            <p:sp>
              <p:nvSpPr>
                <p:cNvPr id="3157" name="Google Shape;3157;p29"/>
                <p:cNvSpPr/>
                <p:nvPr/>
              </p:nvSpPr>
              <p:spPr>
                <a:xfrm flipH="1">
                  <a:off x="494961" y="1057247"/>
                  <a:ext cx="3641480" cy="270554"/>
                </a:xfrm>
                <a:custGeom>
                  <a:rect b="b" l="l" r="r" t="t"/>
                  <a:pathLst>
                    <a:path extrusionOk="0" h="9029" w="99972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158" name="Google Shape;3158;p29"/>
                <p:cNvGrpSpPr/>
                <p:nvPr/>
              </p:nvGrpSpPr>
              <p:grpSpPr>
                <a:xfrm flipH="1">
                  <a:off x="559172" y="1122848"/>
                  <a:ext cx="560767" cy="139276"/>
                  <a:chOff x="4771000" y="1122848"/>
                  <a:chExt cx="560767" cy="139276"/>
                </a:xfrm>
              </p:grpSpPr>
              <p:grpSp>
                <p:nvGrpSpPr>
                  <p:cNvPr id="3159" name="Google Shape;3159;p29"/>
                  <p:cNvGrpSpPr/>
                  <p:nvPr/>
                </p:nvGrpSpPr>
                <p:grpSpPr>
                  <a:xfrm>
                    <a:off x="5192567" y="1122848"/>
                    <a:ext cx="139200" cy="139200"/>
                    <a:chOff x="5192567" y="1122848"/>
                    <a:chExt cx="139200" cy="139200"/>
                  </a:xfrm>
                </p:grpSpPr>
                <p:sp>
                  <p:nvSpPr>
                    <p:cNvPr id="3160" name="Google Shape;3160;p29"/>
                    <p:cNvSpPr/>
                    <p:nvPr/>
                  </p:nvSpPr>
                  <p:spPr>
                    <a:xfrm>
                      <a:off x="5192567" y="1122848"/>
                      <a:ext cx="139200" cy="139200"/>
                    </a:xfrm>
                    <a:prstGeom prst="ellipse">
                      <a:avLst/>
                    </a:prstGeom>
                    <a:solidFill>
                      <a:schemeClr val="lt2"/>
                    </a:solidFill>
                    <a:ln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3161" name="Google Shape;3161;p29"/>
                    <p:cNvSpPr/>
                    <p:nvPr/>
                  </p:nvSpPr>
                  <p:spPr>
                    <a:xfrm rot="5400000">
                      <a:off x="5234842" y="1164441"/>
                      <a:ext cx="54682" cy="54682"/>
                    </a:xfrm>
                    <a:custGeom>
                      <a:rect b="b" l="l" r="r" t="t"/>
                      <a:pathLst>
                        <a:path extrusionOk="0" fill="none" h="1825" w="1825">
                          <a:moveTo>
                            <a:pt x="1824" y="0"/>
                          </a:moveTo>
                          <a:lnTo>
                            <a:pt x="1" y="1824"/>
                          </a:lnTo>
                        </a:path>
                      </a:pathLst>
                    </a:custGeom>
                    <a:noFill/>
                    <a:ln cap="flat" cmpd="sng" w="19050">
                      <a:solidFill>
                        <a:schemeClr val="dk1"/>
                      </a:solidFill>
                      <a:prstDash val="solid"/>
                      <a:miter lim="30395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3162" name="Google Shape;3162;p29"/>
                    <p:cNvSpPr/>
                    <p:nvPr/>
                  </p:nvSpPr>
                  <p:spPr>
                    <a:xfrm rot="5400000">
                      <a:off x="5234842" y="1164441"/>
                      <a:ext cx="54682" cy="54682"/>
                    </a:xfrm>
                    <a:custGeom>
                      <a:rect b="b" l="l" r="r" t="t"/>
                      <a:pathLst>
                        <a:path extrusionOk="0" fill="none" h="1825" w="1825">
                          <a:moveTo>
                            <a:pt x="1" y="0"/>
                          </a:moveTo>
                          <a:lnTo>
                            <a:pt x="1824" y="1824"/>
                          </a:lnTo>
                        </a:path>
                      </a:pathLst>
                    </a:custGeom>
                    <a:noFill/>
                    <a:ln cap="flat" cmpd="sng" w="19050">
                      <a:solidFill>
                        <a:schemeClr val="dk1"/>
                      </a:solidFill>
                      <a:prstDash val="solid"/>
                      <a:miter lim="30395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grpSp>
                <p:nvGrpSpPr>
                  <p:cNvPr id="3163" name="Google Shape;3163;p29"/>
                  <p:cNvGrpSpPr/>
                  <p:nvPr/>
                </p:nvGrpSpPr>
                <p:grpSpPr>
                  <a:xfrm>
                    <a:off x="4771000" y="1122849"/>
                    <a:ext cx="139200" cy="139200"/>
                    <a:chOff x="5192500" y="1122925"/>
                    <a:chExt cx="139200" cy="139200"/>
                  </a:xfrm>
                </p:grpSpPr>
                <p:sp>
                  <p:nvSpPr>
                    <p:cNvPr id="3164" name="Google Shape;3164;p29"/>
                    <p:cNvSpPr/>
                    <p:nvPr/>
                  </p:nvSpPr>
                  <p:spPr>
                    <a:xfrm>
                      <a:off x="5192500" y="1122925"/>
                      <a:ext cx="139200" cy="139200"/>
                    </a:xfrm>
                    <a:prstGeom prst="ellipse">
                      <a:avLst/>
                    </a:prstGeom>
                    <a:solidFill>
                      <a:schemeClr val="lt2"/>
                    </a:solidFill>
                    <a:ln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3165" name="Google Shape;3165;p29"/>
                    <p:cNvSpPr/>
                    <p:nvPr/>
                  </p:nvSpPr>
                  <p:spPr>
                    <a:xfrm rot="2700000">
                      <a:off x="5234299" y="1164701"/>
                      <a:ext cx="54684" cy="54684"/>
                    </a:xfrm>
                    <a:custGeom>
                      <a:rect b="b" l="l" r="r" t="t"/>
                      <a:pathLst>
                        <a:path extrusionOk="0" fill="none" h="1825" w="1825">
                          <a:moveTo>
                            <a:pt x="1824" y="0"/>
                          </a:moveTo>
                          <a:lnTo>
                            <a:pt x="1" y="1824"/>
                          </a:lnTo>
                        </a:path>
                      </a:pathLst>
                    </a:custGeom>
                    <a:noFill/>
                    <a:ln cap="flat" cmpd="sng" w="19050">
                      <a:solidFill>
                        <a:schemeClr val="dk1"/>
                      </a:solidFill>
                      <a:prstDash val="solid"/>
                      <a:miter lim="30395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grpSp>
                <p:nvGrpSpPr>
                  <p:cNvPr id="3166" name="Google Shape;3166;p29"/>
                  <p:cNvGrpSpPr/>
                  <p:nvPr/>
                </p:nvGrpSpPr>
                <p:grpSpPr>
                  <a:xfrm>
                    <a:off x="4981783" y="1122924"/>
                    <a:ext cx="139200" cy="139200"/>
                    <a:chOff x="4981783" y="1122924"/>
                    <a:chExt cx="139200" cy="139200"/>
                  </a:xfrm>
                </p:grpSpPr>
                <p:sp>
                  <p:nvSpPr>
                    <p:cNvPr id="3167" name="Google Shape;3167;p29"/>
                    <p:cNvSpPr/>
                    <p:nvPr/>
                  </p:nvSpPr>
                  <p:spPr>
                    <a:xfrm>
                      <a:off x="4981783" y="1122924"/>
                      <a:ext cx="139200" cy="139200"/>
                    </a:xfrm>
                    <a:prstGeom prst="ellipse">
                      <a:avLst/>
                    </a:prstGeom>
                    <a:solidFill>
                      <a:schemeClr val="lt2"/>
                    </a:solidFill>
                    <a:ln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3168" name="Google Shape;3168;p29"/>
                    <p:cNvSpPr/>
                    <p:nvPr/>
                  </p:nvSpPr>
                  <p:spPr>
                    <a:xfrm>
                      <a:off x="5026333" y="1167474"/>
                      <a:ext cx="50100" cy="501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</p:grpSp>
        </p:grpSp>
        <p:grpSp>
          <p:nvGrpSpPr>
            <p:cNvPr id="3169" name="Google Shape;3169;p29"/>
            <p:cNvGrpSpPr/>
            <p:nvPr/>
          </p:nvGrpSpPr>
          <p:grpSpPr>
            <a:xfrm>
              <a:off x="4216031" y="1184063"/>
              <a:ext cx="3641587" cy="3037475"/>
              <a:chOff x="76168" y="76200"/>
              <a:chExt cx="3641587" cy="3037475"/>
            </a:xfrm>
          </p:grpSpPr>
          <p:sp>
            <p:nvSpPr>
              <p:cNvPr id="3170" name="Google Shape;3170;p29"/>
              <p:cNvSpPr/>
              <p:nvPr/>
            </p:nvSpPr>
            <p:spPr>
              <a:xfrm>
                <a:off x="76275" y="76200"/>
                <a:ext cx="3641480" cy="3037475"/>
              </a:xfrm>
              <a:custGeom>
                <a:rect b="b" l="l" r="r" t="t"/>
                <a:pathLst>
                  <a:path extrusionOk="0" h="49424" w="99972">
                    <a:moveTo>
                      <a:pt x="0" y="1"/>
                    </a:moveTo>
                    <a:lnTo>
                      <a:pt x="0" y="49424"/>
                    </a:lnTo>
                    <a:lnTo>
                      <a:pt x="99972" y="49424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171" name="Google Shape;3171;p29"/>
              <p:cNvGrpSpPr/>
              <p:nvPr/>
            </p:nvGrpSpPr>
            <p:grpSpPr>
              <a:xfrm>
                <a:off x="76168" y="76200"/>
                <a:ext cx="3641480" cy="270554"/>
                <a:chOff x="494961" y="1057247"/>
                <a:chExt cx="3641480" cy="270554"/>
              </a:xfrm>
            </p:grpSpPr>
            <p:sp>
              <p:nvSpPr>
                <p:cNvPr id="3172" name="Google Shape;3172;p29"/>
                <p:cNvSpPr/>
                <p:nvPr/>
              </p:nvSpPr>
              <p:spPr>
                <a:xfrm flipH="1">
                  <a:off x="494961" y="1057247"/>
                  <a:ext cx="3641480" cy="270554"/>
                </a:xfrm>
                <a:custGeom>
                  <a:rect b="b" l="l" r="r" t="t"/>
                  <a:pathLst>
                    <a:path extrusionOk="0" h="9029" w="99972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173" name="Google Shape;3173;p29"/>
                <p:cNvGrpSpPr/>
                <p:nvPr/>
              </p:nvGrpSpPr>
              <p:grpSpPr>
                <a:xfrm flipH="1">
                  <a:off x="559172" y="1122848"/>
                  <a:ext cx="560767" cy="139276"/>
                  <a:chOff x="4771000" y="1122848"/>
                  <a:chExt cx="560767" cy="139276"/>
                </a:xfrm>
              </p:grpSpPr>
              <p:grpSp>
                <p:nvGrpSpPr>
                  <p:cNvPr id="3174" name="Google Shape;3174;p29"/>
                  <p:cNvGrpSpPr/>
                  <p:nvPr/>
                </p:nvGrpSpPr>
                <p:grpSpPr>
                  <a:xfrm>
                    <a:off x="5192567" y="1122848"/>
                    <a:ext cx="139200" cy="139200"/>
                    <a:chOff x="5192567" y="1122848"/>
                    <a:chExt cx="139200" cy="139200"/>
                  </a:xfrm>
                </p:grpSpPr>
                <p:sp>
                  <p:nvSpPr>
                    <p:cNvPr id="3175" name="Google Shape;3175;p29"/>
                    <p:cNvSpPr/>
                    <p:nvPr/>
                  </p:nvSpPr>
                  <p:spPr>
                    <a:xfrm>
                      <a:off x="5192567" y="1122848"/>
                      <a:ext cx="139200" cy="139200"/>
                    </a:xfrm>
                    <a:prstGeom prst="ellipse">
                      <a:avLst/>
                    </a:prstGeom>
                    <a:solidFill>
                      <a:schemeClr val="lt2"/>
                    </a:solidFill>
                    <a:ln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3176" name="Google Shape;3176;p29"/>
                    <p:cNvSpPr/>
                    <p:nvPr/>
                  </p:nvSpPr>
                  <p:spPr>
                    <a:xfrm rot="5400000">
                      <a:off x="5234842" y="1164441"/>
                      <a:ext cx="54682" cy="54682"/>
                    </a:xfrm>
                    <a:custGeom>
                      <a:rect b="b" l="l" r="r" t="t"/>
                      <a:pathLst>
                        <a:path extrusionOk="0" fill="none" h="1825" w="1825">
                          <a:moveTo>
                            <a:pt x="1824" y="0"/>
                          </a:moveTo>
                          <a:lnTo>
                            <a:pt x="1" y="1824"/>
                          </a:lnTo>
                        </a:path>
                      </a:pathLst>
                    </a:custGeom>
                    <a:noFill/>
                    <a:ln cap="flat" cmpd="sng" w="19050">
                      <a:solidFill>
                        <a:schemeClr val="dk1"/>
                      </a:solidFill>
                      <a:prstDash val="solid"/>
                      <a:miter lim="30395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3177" name="Google Shape;3177;p29"/>
                    <p:cNvSpPr/>
                    <p:nvPr/>
                  </p:nvSpPr>
                  <p:spPr>
                    <a:xfrm rot="5400000">
                      <a:off x="5234842" y="1164441"/>
                      <a:ext cx="54682" cy="54682"/>
                    </a:xfrm>
                    <a:custGeom>
                      <a:rect b="b" l="l" r="r" t="t"/>
                      <a:pathLst>
                        <a:path extrusionOk="0" fill="none" h="1825" w="1825">
                          <a:moveTo>
                            <a:pt x="1" y="0"/>
                          </a:moveTo>
                          <a:lnTo>
                            <a:pt x="1824" y="1824"/>
                          </a:lnTo>
                        </a:path>
                      </a:pathLst>
                    </a:custGeom>
                    <a:noFill/>
                    <a:ln cap="flat" cmpd="sng" w="19050">
                      <a:solidFill>
                        <a:schemeClr val="dk1"/>
                      </a:solidFill>
                      <a:prstDash val="solid"/>
                      <a:miter lim="30395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grpSp>
                <p:nvGrpSpPr>
                  <p:cNvPr id="3178" name="Google Shape;3178;p29"/>
                  <p:cNvGrpSpPr/>
                  <p:nvPr/>
                </p:nvGrpSpPr>
                <p:grpSpPr>
                  <a:xfrm>
                    <a:off x="4771000" y="1122849"/>
                    <a:ext cx="139200" cy="139200"/>
                    <a:chOff x="5192500" y="1122925"/>
                    <a:chExt cx="139200" cy="139200"/>
                  </a:xfrm>
                </p:grpSpPr>
                <p:sp>
                  <p:nvSpPr>
                    <p:cNvPr id="3179" name="Google Shape;3179;p29"/>
                    <p:cNvSpPr/>
                    <p:nvPr/>
                  </p:nvSpPr>
                  <p:spPr>
                    <a:xfrm>
                      <a:off x="5192500" y="1122925"/>
                      <a:ext cx="139200" cy="139200"/>
                    </a:xfrm>
                    <a:prstGeom prst="ellipse">
                      <a:avLst/>
                    </a:prstGeom>
                    <a:solidFill>
                      <a:schemeClr val="lt2"/>
                    </a:solidFill>
                    <a:ln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3180" name="Google Shape;3180;p29"/>
                    <p:cNvSpPr/>
                    <p:nvPr/>
                  </p:nvSpPr>
                  <p:spPr>
                    <a:xfrm rot="2700000">
                      <a:off x="5234299" y="1164701"/>
                      <a:ext cx="54684" cy="54684"/>
                    </a:xfrm>
                    <a:custGeom>
                      <a:rect b="b" l="l" r="r" t="t"/>
                      <a:pathLst>
                        <a:path extrusionOk="0" fill="none" h="1825" w="1825">
                          <a:moveTo>
                            <a:pt x="1824" y="0"/>
                          </a:moveTo>
                          <a:lnTo>
                            <a:pt x="1" y="1824"/>
                          </a:lnTo>
                        </a:path>
                      </a:pathLst>
                    </a:custGeom>
                    <a:noFill/>
                    <a:ln cap="flat" cmpd="sng" w="19050">
                      <a:solidFill>
                        <a:schemeClr val="dk1"/>
                      </a:solidFill>
                      <a:prstDash val="solid"/>
                      <a:miter lim="30395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grpSp>
                <p:nvGrpSpPr>
                  <p:cNvPr id="3181" name="Google Shape;3181;p29"/>
                  <p:cNvGrpSpPr/>
                  <p:nvPr/>
                </p:nvGrpSpPr>
                <p:grpSpPr>
                  <a:xfrm>
                    <a:off x="4981783" y="1122924"/>
                    <a:ext cx="139200" cy="139200"/>
                    <a:chOff x="4981783" y="1122924"/>
                    <a:chExt cx="139200" cy="139200"/>
                  </a:xfrm>
                </p:grpSpPr>
                <p:sp>
                  <p:nvSpPr>
                    <p:cNvPr id="3182" name="Google Shape;3182;p29"/>
                    <p:cNvSpPr/>
                    <p:nvPr/>
                  </p:nvSpPr>
                  <p:spPr>
                    <a:xfrm>
                      <a:off x="4981783" y="1122924"/>
                      <a:ext cx="139200" cy="139200"/>
                    </a:xfrm>
                    <a:prstGeom prst="ellipse">
                      <a:avLst/>
                    </a:prstGeom>
                    <a:solidFill>
                      <a:schemeClr val="lt2"/>
                    </a:solidFill>
                    <a:ln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3183" name="Google Shape;3183;p29"/>
                    <p:cNvSpPr/>
                    <p:nvPr/>
                  </p:nvSpPr>
                  <p:spPr>
                    <a:xfrm>
                      <a:off x="5026333" y="1167474"/>
                      <a:ext cx="50100" cy="501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</p:grpSp>
        </p:grpSp>
      </p:grpSp>
      <p:grpSp>
        <p:nvGrpSpPr>
          <p:cNvPr id="3184" name="Google Shape;3184;p29"/>
          <p:cNvGrpSpPr/>
          <p:nvPr/>
        </p:nvGrpSpPr>
        <p:grpSpPr>
          <a:xfrm>
            <a:off x="1134081" y="804100"/>
            <a:ext cx="2848800" cy="3797400"/>
            <a:chOff x="5008658" y="798324"/>
            <a:chExt cx="2848800" cy="3797400"/>
          </a:xfrm>
        </p:grpSpPr>
        <p:sp>
          <p:nvSpPr>
            <p:cNvPr id="3185" name="Google Shape;3185;p29"/>
            <p:cNvSpPr/>
            <p:nvPr/>
          </p:nvSpPr>
          <p:spPr>
            <a:xfrm>
              <a:off x="5008658" y="798324"/>
              <a:ext cx="2848800" cy="3797400"/>
            </a:xfrm>
            <a:prstGeom prst="roundRect">
              <a:avLst>
                <a:gd fmla="val 4677" name="adj"/>
              </a:avLst>
            </a:prstGeom>
            <a:solidFill>
              <a:schemeClr val="accent3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6" name="Google Shape;3186;p29"/>
            <p:cNvSpPr/>
            <p:nvPr/>
          </p:nvSpPr>
          <p:spPr>
            <a:xfrm>
              <a:off x="6197839" y="4394567"/>
              <a:ext cx="470400" cy="97200"/>
            </a:xfrm>
            <a:prstGeom prst="roundRect">
              <a:avLst>
                <a:gd fmla="val 4677" name="adj"/>
              </a:avLst>
            </a:pr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87" name="Google Shape;3187;p29"/>
            <p:cNvGrpSpPr/>
            <p:nvPr/>
          </p:nvGrpSpPr>
          <p:grpSpPr>
            <a:xfrm>
              <a:off x="6332623" y="902325"/>
              <a:ext cx="201013" cy="97015"/>
              <a:chOff x="1293795" y="212976"/>
              <a:chExt cx="264178" cy="127500"/>
            </a:xfrm>
          </p:grpSpPr>
          <p:sp>
            <p:nvSpPr>
              <p:cNvPr id="3188" name="Google Shape;3188;p29"/>
              <p:cNvSpPr/>
              <p:nvPr/>
            </p:nvSpPr>
            <p:spPr>
              <a:xfrm>
                <a:off x="1293795" y="212976"/>
                <a:ext cx="131100" cy="127500"/>
              </a:xfrm>
              <a:prstGeom prst="ellipse">
                <a:avLst/>
              </a:pr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9" name="Google Shape;3189;p29"/>
              <p:cNvSpPr/>
              <p:nvPr/>
            </p:nvSpPr>
            <p:spPr>
              <a:xfrm>
                <a:off x="1483573" y="240632"/>
                <a:ext cx="74400" cy="72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190" name="Google Shape;3190;p29"/>
          <p:cNvPicPr preferRelativeResize="0"/>
          <p:nvPr/>
        </p:nvPicPr>
        <p:blipFill rotWithShape="1">
          <a:blip r:embed="rId3">
            <a:alphaModFix amt="73000"/>
          </a:blip>
          <a:srcRect b="10159" l="903" r="902" t="0"/>
          <a:stretch/>
        </p:blipFill>
        <p:spPr>
          <a:xfrm>
            <a:off x="1247481" y="1095650"/>
            <a:ext cx="2622000" cy="3202800"/>
          </a:xfrm>
          <a:prstGeom prst="roundRect">
            <a:avLst>
              <a:gd fmla="val 702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91" name="Google Shape;3191;p29"/>
          <p:cNvSpPr txBox="1"/>
          <p:nvPr>
            <p:ph idx="1" type="subTitle"/>
          </p:nvPr>
        </p:nvSpPr>
        <p:spPr>
          <a:xfrm>
            <a:off x="4548490" y="2782950"/>
            <a:ext cx="2958900" cy="10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  <p:sp>
        <p:nvSpPr>
          <p:cNvPr id="3192" name="Google Shape;3192;p29"/>
          <p:cNvSpPr txBox="1"/>
          <p:nvPr>
            <p:ph type="title"/>
          </p:nvPr>
        </p:nvSpPr>
        <p:spPr>
          <a:xfrm>
            <a:off x="4548490" y="1830478"/>
            <a:ext cx="2958900" cy="9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DEVICES USED IN THE THESIS</a:t>
            </a:r>
            <a:endParaRPr/>
          </a:p>
        </p:txBody>
      </p:sp>
      <p:grpSp>
        <p:nvGrpSpPr>
          <p:cNvPr id="3193" name="Google Shape;3193;p29"/>
          <p:cNvGrpSpPr/>
          <p:nvPr/>
        </p:nvGrpSpPr>
        <p:grpSpPr>
          <a:xfrm>
            <a:off x="8186417" y="539496"/>
            <a:ext cx="554700" cy="554700"/>
            <a:chOff x="-388475" y="881425"/>
            <a:chExt cx="554700" cy="554700"/>
          </a:xfrm>
        </p:grpSpPr>
        <p:sp>
          <p:nvSpPr>
            <p:cNvPr id="3194" name="Google Shape;3194;p29"/>
            <p:cNvSpPr/>
            <p:nvPr/>
          </p:nvSpPr>
          <p:spPr>
            <a:xfrm>
              <a:off x="-312275" y="881425"/>
              <a:ext cx="478500" cy="478500"/>
            </a:xfrm>
            <a:prstGeom prst="wedgeRectCallout">
              <a:avLst>
                <a:gd fmla="val -20833" name="adj1"/>
                <a:gd fmla="val 62500" name="adj2"/>
              </a:avLst>
            </a:pr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5" name="Google Shape;3195;p29"/>
            <p:cNvSpPr/>
            <p:nvPr/>
          </p:nvSpPr>
          <p:spPr>
            <a:xfrm>
              <a:off x="-388475" y="957625"/>
              <a:ext cx="478500" cy="478500"/>
            </a:xfrm>
            <a:prstGeom prst="wedgeRectCallout">
              <a:avLst>
                <a:gd fmla="val -20833" name="adj1"/>
                <a:gd fmla="val 62500" name="adj2"/>
              </a:avLst>
            </a:pr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96" name="Google Shape;3196;p29"/>
          <p:cNvGrpSpPr/>
          <p:nvPr/>
        </p:nvGrpSpPr>
        <p:grpSpPr>
          <a:xfrm>
            <a:off x="8285916" y="696145"/>
            <a:ext cx="280923" cy="315449"/>
            <a:chOff x="6276025" y="3812400"/>
            <a:chExt cx="416800" cy="468025"/>
          </a:xfrm>
        </p:grpSpPr>
        <p:sp>
          <p:nvSpPr>
            <p:cNvPr id="3197" name="Google Shape;3197;p29"/>
            <p:cNvSpPr/>
            <p:nvPr/>
          </p:nvSpPr>
          <p:spPr>
            <a:xfrm>
              <a:off x="6276025" y="3812400"/>
              <a:ext cx="416800" cy="468025"/>
            </a:xfrm>
            <a:custGeom>
              <a:rect b="b" l="l" r="r" t="t"/>
              <a:pathLst>
                <a:path extrusionOk="0" h="18721" w="16672">
                  <a:moveTo>
                    <a:pt x="8334" y="1132"/>
                  </a:moveTo>
                  <a:cubicBezTo>
                    <a:pt x="12311" y="1132"/>
                    <a:pt x="15536" y="4354"/>
                    <a:pt x="15536" y="8334"/>
                  </a:cubicBezTo>
                  <a:lnTo>
                    <a:pt x="15536" y="8346"/>
                  </a:lnTo>
                  <a:lnTo>
                    <a:pt x="15536" y="11652"/>
                  </a:lnTo>
                  <a:cubicBezTo>
                    <a:pt x="15536" y="12332"/>
                    <a:pt x="15240" y="12981"/>
                    <a:pt x="14724" y="13425"/>
                  </a:cubicBezTo>
                  <a:lnTo>
                    <a:pt x="12849" y="15034"/>
                  </a:lnTo>
                  <a:cubicBezTo>
                    <a:pt x="12725" y="15143"/>
                    <a:pt x="12652" y="15300"/>
                    <a:pt x="12652" y="15466"/>
                  </a:cubicBezTo>
                  <a:lnTo>
                    <a:pt x="12652" y="17588"/>
                  </a:lnTo>
                  <a:lnTo>
                    <a:pt x="11197" y="17588"/>
                  </a:lnTo>
                  <a:lnTo>
                    <a:pt x="11197" y="16254"/>
                  </a:lnTo>
                  <a:cubicBezTo>
                    <a:pt x="11197" y="15943"/>
                    <a:pt x="10943" y="15689"/>
                    <a:pt x="10629" y="15689"/>
                  </a:cubicBezTo>
                  <a:cubicBezTo>
                    <a:pt x="10318" y="15689"/>
                    <a:pt x="10065" y="15943"/>
                    <a:pt x="10065" y="16254"/>
                  </a:cubicBezTo>
                  <a:lnTo>
                    <a:pt x="10065" y="17588"/>
                  </a:lnTo>
                  <a:lnTo>
                    <a:pt x="8902" y="17588"/>
                  </a:lnTo>
                  <a:lnTo>
                    <a:pt x="8902" y="16254"/>
                  </a:lnTo>
                  <a:cubicBezTo>
                    <a:pt x="8902" y="15943"/>
                    <a:pt x="8648" y="15689"/>
                    <a:pt x="8334" y="15689"/>
                  </a:cubicBezTo>
                  <a:cubicBezTo>
                    <a:pt x="8020" y="15689"/>
                    <a:pt x="7770" y="15943"/>
                    <a:pt x="7770" y="16254"/>
                  </a:cubicBezTo>
                  <a:lnTo>
                    <a:pt x="7770" y="17588"/>
                  </a:lnTo>
                  <a:lnTo>
                    <a:pt x="6604" y="17588"/>
                  </a:lnTo>
                  <a:lnTo>
                    <a:pt x="6604" y="16254"/>
                  </a:lnTo>
                  <a:cubicBezTo>
                    <a:pt x="6604" y="15943"/>
                    <a:pt x="6351" y="15689"/>
                    <a:pt x="6040" y="15689"/>
                  </a:cubicBezTo>
                  <a:cubicBezTo>
                    <a:pt x="5726" y="15689"/>
                    <a:pt x="5472" y="15943"/>
                    <a:pt x="5472" y="16254"/>
                  </a:cubicBezTo>
                  <a:lnTo>
                    <a:pt x="5472" y="17588"/>
                  </a:lnTo>
                  <a:lnTo>
                    <a:pt x="4017" y="17588"/>
                  </a:lnTo>
                  <a:lnTo>
                    <a:pt x="4017" y="15466"/>
                  </a:lnTo>
                  <a:cubicBezTo>
                    <a:pt x="4017" y="15300"/>
                    <a:pt x="3944" y="15143"/>
                    <a:pt x="3820" y="15037"/>
                  </a:cubicBezTo>
                  <a:lnTo>
                    <a:pt x="1945" y="13425"/>
                  </a:lnTo>
                  <a:cubicBezTo>
                    <a:pt x="1429" y="12981"/>
                    <a:pt x="1133" y="12335"/>
                    <a:pt x="1133" y="11652"/>
                  </a:cubicBezTo>
                  <a:lnTo>
                    <a:pt x="1133" y="8406"/>
                  </a:lnTo>
                  <a:cubicBezTo>
                    <a:pt x="1133" y="4396"/>
                    <a:pt x="4361" y="1132"/>
                    <a:pt x="8331" y="1132"/>
                  </a:cubicBezTo>
                  <a:close/>
                  <a:moveTo>
                    <a:pt x="8331" y="0"/>
                  </a:moveTo>
                  <a:cubicBezTo>
                    <a:pt x="3736" y="3"/>
                    <a:pt x="1" y="3774"/>
                    <a:pt x="1" y="8409"/>
                  </a:cubicBezTo>
                  <a:lnTo>
                    <a:pt x="1" y="11655"/>
                  </a:lnTo>
                  <a:cubicBezTo>
                    <a:pt x="1" y="12664"/>
                    <a:pt x="442" y="13627"/>
                    <a:pt x="1209" y="14285"/>
                  </a:cubicBezTo>
                  <a:lnTo>
                    <a:pt x="2884" y="15725"/>
                  </a:lnTo>
                  <a:lnTo>
                    <a:pt x="2884" y="18156"/>
                  </a:lnTo>
                  <a:cubicBezTo>
                    <a:pt x="2884" y="18467"/>
                    <a:pt x="3138" y="18721"/>
                    <a:pt x="3449" y="18721"/>
                  </a:cubicBezTo>
                  <a:lnTo>
                    <a:pt x="13220" y="18721"/>
                  </a:lnTo>
                  <a:cubicBezTo>
                    <a:pt x="13531" y="18721"/>
                    <a:pt x="13785" y="18467"/>
                    <a:pt x="13785" y="18156"/>
                  </a:cubicBezTo>
                  <a:lnTo>
                    <a:pt x="13785" y="15725"/>
                  </a:lnTo>
                  <a:lnTo>
                    <a:pt x="15463" y="14282"/>
                  </a:lnTo>
                  <a:cubicBezTo>
                    <a:pt x="16227" y="13624"/>
                    <a:pt x="16671" y="12664"/>
                    <a:pt x="16671" y="11652"/>
                  </a:cubicBezTo>
                  <a:lnTo>
                    <a:pt x="16671" y="8334"/>
                  </a:lnTo>
                  <a:lnTo>
                    <a:pt x="16671" y="8322"/>
                  </a:lnTo>
                  <a:cubicBezTo>
                    <a:pt x="16662" y="3723"/>
                    <a:pt x="12933" y="0"/>
                    <a:pt x="8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8" name="Google Shape;3198;p29"/>
            <p:cNvSpPr/>
            <p:nvPr/>
          </p:nvSpPr>
          <p:spPr>
            <a:xfrm>
              <a:off x="6436375" y="4078825"/>
              <a:ext cx="96025" cy="80400"/>
            </a:xfrm>
            <a:custGeom>
              <a:rect b="b" l="l" r="r" t="t"/>
              <a:pathLst>
                <a:path extrusionOk="0" h="3216" w="3841">
                  <a:moveTo>
                    <a:pt x="1922" y="1"/>
                  </a:moveTo>
                  <a:cubicBezTo>
                    <a:pt x="1736" y="1"/>
                    <a:pt x="1551" y="91"/>
                    <a:pt x="1440" y="270"/>
                  </a:cubicBezTo>
                  <a:lnTo>
                    <a:pt x="166" y="2354"/>
                  </a:lnTo>
                  <a:cubicBezTo>
                    <a:pt x="0" y="2623"/>
                    <a:pt x="85" y="2970"/>
                    <a:pt x="350" y="3133"/>
                  </a:cubicBezTo>
                  <a:cubicBezTo>
                    <a:pt x="443" y="3189"/>
                    <a:pt x="545" y="3216"/>
                    <a:pt x="646" y="3216"/>
                  </a:cubicBezTo>
                  <a:cubicBezTo>
                    <a:pt x="837" y="3216"/>
                    <a:pt x="1023" y="3120"/>
                    <a:pt x="1129" y="2946"/>
                  </a:cubicBezTo>
                  <a:lnTo>
                    <a:pt x="1923" y="1653"/>
                  </a:lnTo>
                  <a:lnTo>
                    <a:pt x="2712" y="2946"/>
                  </a:lnTo>
                  <a:cubicBezTo>
                    <a:pt x="2818" y="3120"/>
                    <a:pt x="3005" y="3216"/>
                    <a:pt x="3196" y="3216"/>
                  </a:cubicBezTo>
                  <a:cubicBezTo>
                    <a:pt x="3297" y="3216"/>
                    <a:pt x="3399" y="3189"/>
                    <a:pt x="3491" y="3133"/>
                  </a:cubicBezTo>
                  <a:cubicBezTo>
                    <a:pt x="3759" y="2970"/>
                    <a:pt x="3841" y="2623"/>
                    <a:pt x="3678" y="2354"/>
                  </a:cubicBezTo>
                  <a:lnTo>
                    <a:pt x="2407" y="270"/>
                  </a:lnTo>
                  <a:cubicBezTo>
                    <a:pt x="2295" y="91"/>
                    <a:pt x="2108" y="1"/>
                    <a:pt x="1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9" name="Google Shape;3199;p29"/>
            <p:cNvSpPr/>
            <p:nvPr/>
          </p:nvSpPr>
          <p:spPr>
            <a:xfrm>
              <a:off x="6327450" y="3974775"/>
              <a:ext cx="125550" cy="118300"/>
            </a:xfrm>
            <a:custGeom>
              <a:rect b="b" l="l" r="r" t="t"/>
              <a:pathLst>
                <a:path extrusionOk="0" h="4732" w="5022">
                  <a:moveTo>
                    <a:pt x="2505" y="1115"/>
                  </a:moveTo>
                  <a:cubicBezTo>
                    <a:pt x="2806" y="1115"/>
                    <a:pt x="3107" y="1230"/>
                    <a:pt x="3337" y="1461"/>
                  </a:cubicBezTo>
                  <a:cubicBezTo>
                    <a:pt x="3795" y="1920"/>
                    <a:pt x="3795" y="2663"/>
                    <a:pt x="3337" y="3125"/>
                  </a:cubicBezTo>
                  <a:cubicBezTo>
                    <a:pt x="3049" y="3413"/>
                    <a:pt x="2565" y="3600"/>
                    <a:pt x="2133" y="3600"/>
                  </a:cubicBezTo>
                  <a:cubicBezTo>
                    <a:pt x="1861" y="3600"/>
                    <a:pt x="1610" y="3526"/>
                    <a:pt x="1440" y="3358"/>
                  </a:cubicBezTo>
                  <a:cubicBezTo>
                    <a:pt x="1253" y="3167"/>
                    <a:pt x="1166" y="2844"/>
                    <a:pt x="1208" y="2473"/>
                  </a:cubicBezTo>
                  <a:cubicBezTo>
                    <a:pt x="1253" y="2089"/>
                    <a:pt x="1431" y="1703"/>
                    <a:pt x="1673" y="1461"/>
                  </a:cubicBezTo>
                  <a:cubicBezTo>
                    <a:pt x="1902" y="1230"/>
                    <a:pt x="2203" y="1115"/>
                    <a:pt x="2505" y="1115"/>
                  </a:cubicBezTo>
                  <a:close/>
                  <a:moveTo>
                    <a:pt x="2486" y="0"/>
                  </a:moveTo>
                  <a:cubicBezTo>
                    <a:pt x="1903" y="0"/>
                    <a:pt x="1321" y="219"/>
                    <a:pt x="873" y="658"/>
                  </a:cubicBezTo>
                  <a:cubicBezTo>
                    <a:pt x="444" y="1084"/>
                    <a:pt x="157" y="1697"/>
                    <a:pt x="85" y="2340"/>
                  </a:cubicBezTo>
                  <a:cubicBezTo>
                    <a:pt x="0" y="3059"/>
                    <a:pt x="202" y="3717"/>
                    <a:pt x="640" y="4155"/>
                  </a:cubicBezTo>
                  <a:cubicBezTo>
                    <a:pt x="1042" y="4556"/>
                    <a:pt x="1582" y="4731"/>
                    <a:pt x="2138" y="4731"/>
                  </a:cubicBezTo>
                  <a:cubicBezTo>
                    <a:pt x="2141" y="4731"/>
                    <a:pt x="2145" y="4731"/>
                    <a:pt x="2149" y="4731"/>
                  </a:cubicBezTo>
                  <a:cubicBezTo>
                    <a:pt x="2882" y="4731"/>
                    <a:pt x="3638" y="4424"/>
                    <a:pt x="4137" y="3922"/>
                  </a:cubicBezTo>
                  <a:cubicBezTo>
                    <a:pt x="5021" y="3016"/>
                    <a:pt x="5012" y="1570"/>
                    <a:pt x="4119" y="676"/>
                  </a:cubicBezTo>
                  <a:cubicBezTo>
                    <a:pt x="3668" y="226"/>
                    <a:pt x="3077" y="0"/>
                    <a:pt x="24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0" name="Google Shape;3200;p29"/>
            <p:cNvSpPr/>
            <p:nvPr/>
          </p:nvSpPr>
          <p:spPr>
            <a:xfrm>
              <a:off x="6515325" y="3974300"/>
              <a:ext cx="126000" cy="118775"/>
            </a:xfrm>
            <a:custGeom>
              <a:rect b="b" l="l" r="r" t="t"/>
              <a:pathLst>
                <a:path extrusionOk="0" h="4751" w="5040">
                  <a:moveTo>
                    <a:pt x="2535" y="1133"/>
                  </a:moveTo>
                  <a:cubicBezTo>
                    <a:pt x="2836" y="1133"/>
                    <a:pt x="3138" y="1248"/>
                    <a:pt x="3367" y="1477"/>
                  </a:cubicBezTo>
                  <a:cubicBezTo>
                    <a:pt x="3609" y="1722"/>
                    <a:pt x="3787" y="2108"/>
                    <a:pt x="3832" y="2492"/>
                  </a:cubicBezTo>
                  <a:cubicBezTo>
                    <a:pt x="3874" y="2860"/>
                    <a:pt x="3790" y="3183"/>
                    <a:pt x="3600" y="3374"/>
                  </a:cubicBezTo>
                  <a:cubicBezTo>
                    <a:pt x="3429" y="3544"/>
                    <a:pt x="3178" y="3618"/>
                    <a:pt x="2906" y="3618"/>
                  </a:cubicBezTo>
                  <a:cubicBezTo>
                    <a:pt x="2474" y="3618"/>
                    <a:pt x="1991" y="3430"/>
                    <a:pt x="1703" y="3141"/>
                  </a:cubicBezTo>
                  <a:cubicBezTo>
                    <a:pt x="1244" y="2682"/>
                    <a:pt x="1244" y="1936"/>
                    <a:pt x="1703" y="1477"/>
                  </a:cubicBezTo>
                  <a:cubicBezTo>
                    <a:pt x="1933" y="1248"/>
                    <a:pt x="2234" y="1133"/>
                    <a:pt x="2535" y="1133"/>
                  </a:cubicBezTo>
                  <a:close/>
                  <a:moveTo>
                    <a:pt x="2535" y="0"/>
                  </a:moveTo>
                  <a:cubicBezTo>
                    <a:pt x="1944" y="0"/>
                    <a:pt x="1353" y="226"/>
                    <a:pt x="903" y="677"/>
                  </a:cubicBezTo>
                  <a:cubicBezTo>
                    <a:pt x="0" y="1580"/>
                    <a:pt x="0" y="3041"/>
                    <a:pt x="903" y="3941"/>
                  </a:cubicBezTo>
                  <a:cubicBezTo>
                    <a:pt x="1329" y="4370"/>
                    <a:pt x="1945" y="4660"/>
                    <a:pt x="2588" y="4732"/>
                  </a:cubicBezTo>
                  <a:cubicBezTo>
                    <a:pt x="2691" y="4744"/>
                    <a:pt x="2793" y="4750"/>
                    <a:pt x="2899" y="4750"/>
                  </a:cubicBezTo>
                  <a:cubicBezTo>
                    <a:pt x="3491" y="4750"/>
                    <a:pt x="4028" y="4548"/>
                    <a:pt x="4400" y="4174"/>
                  </a:cubicBezTo>
                  <a:cubicBezTo>
                    <a:pt x="4838" y="3739"/>
                    <a:pt x="5040" y="3078"/>
                    <a:pt x="4958" y="2362"/>
                  </a:cubicBezTo>
                  <a:cubicBezTo>
                    <a:pt x="4883" y="1719"/>
                    <a:pt x="4596" y="1103"/>
                    <a:pt x="4167" y="677"/>
                  </a:cubicBezTo>
                  <a:cubicBezTo>
                    <a:pt x="3717" y="226"/>
                    <a:pt x="3126" y="0"/>
                    <a:pt x="2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4" name="Shape 3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" name="Google Shape;3205;p31"/>
          <p:cNvSpPr txBox="1"/>
          <p:nvPr>
            <p:ph type="title"/>
          </p:nvPr>
        </p:nvSpPr>
        <p:spPr>
          <a:xfrm>
            <a:off x="617550" y="556400"/>
            <a:ext cx="63255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ALTERNATIVE RESOURCES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06" name="Google Shape;3206;p31"/>
          <p:cNvSpPr txBox="1"/>
          <p:nvPr/>
        </p:nvSpPr>
        <p:spPr>
          <a:xfrm>
            <a:off x="617550" y="1239375"/>
            <a:ext cx="42072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Here’s an assortment of alternative resources within the same style of this template</a:t>
            </a:r>
            <a:endParaRPr b="0" i="0" sz="16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3207" name="Google Shape;3207;p31"/>
          <p:cNvGrpSpPr/>
          <p:nvPr/>
        </p:nvGrpSpPr>
        <p:grpSpPr>
          <a:xfrm>
            <a:off x="722202" y="2103219"/>
            <a:ext cx="920967" cy="748274"/>
            <a:chOff x="4126475" y="786025"/>
            <a:chExt cx="812355" cy="660028"/>
          </a:xfrm>
        </p:grpSpPr>
        <p:sp>
          <p:nvSpPr>
            <p:cNvPr id="3208" name="Google Shape;3208;p31"/>
            <p:cNvSpPr/>
            <p:nvPr/>
          </p:nvSpPr>
          <p:spPr>
            <a:xfrm>
              <a:off x="4153437" y="786025"/>
              <a:ext cx="123329" cy="418594"/>
            </a:xfrm>
            <a:custGeom>
              <a:rect b="b" l="l" r="r" t="t"/>
              <a:pathLst>
                <a:path extrusionOk="0" h="12280" w="3618">
                  <a:moveTo>
                    <a:pt x="0" y="0"/>
                  </a:moveTo>
                  <a:lnTo>
                    <a:pt x="0" y="12280"/>
                  </a:lnTo>
                  <a:lnTo>
                    <a:pt x="3617" y="12280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9" name="Google Shape;3209;p31"/>
            <p:cNvSpPr/>
            <p:nvPr/>
          </p:nvSpPr>
          <p:spPr>
            <a:xfrm>
              <a:off x="4126475" y="1268832"/>
              <a:ext cx="177221" cy="177221"/>
            </a:xfrm>
            <a:custGeom>
              <a:rect b="b" l="l" r="r" t="t"/>
              <a:pathLst>
                <a:path extrusionOk="0" h="5199" w="5199">
                  <a:moveTo>
                    <a:pt x="2615" y="1"/>
                  </a:moveTo>
                  <a:cubicBezTo>
                    <a:pt x="1156" y="1"/>
                    <a:pt x="1" y="1156"/>
                    <a:pt x="1" y="2584"/>
                  </a:cubicBezTo>
                  <a:cubicBezTo>
                    <a:pt x="1" y="4013"/>
                    <a:pt x="1156" y="5198"/>
                    <a:pt x="2615" y="5198"/>
                  </a:cubicBezTo>
                  <a:cubicBezTo>
                    <a:pt x="4043" y="5198"/>
                    <a:pt x="5198" y="4013"/>
                    <a:pt x="5198" y="2584"/>
                  </a:cubicBezTo>
                  <a:cubicBezTo>
                    <a:pt x="5198" y="1156"/>
                    <a:pt x="4043" y="1"/>
                    <a:pt x="261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0" name="Google Shape;3210;p31"/>
            <p:cNvSpPr/>
            <p:nvPr/>
          </p:nvSpPr>
          <p:spPr>
            <a:xfrm>
              <a:off x="4470476" y="786025"/>
              <a:ext cx="124351" cy="418594"/>
            </a:xfrm>
            <a:custGeom>
              <a:rect b="b" l="l" r="r" t="t"/>
              <a:pathLst>
                <a:path extrusionOk="0" h="12280" w="3648">
                  <a:moveTo>
                    <a:pt x="0" y="0"/>
                  </a:moveTo>
                  <a:lnTo>
                    <a:pt x="0" y="12280"/>
                  </a:lnTo>
                  <a:lnTo>
                    <a:pt x="3648" y="12280"/>
                  </a:lnTo>
                  <a:lnTo>
                    <a:pt x="3648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1" name="Google Shape;3211;p31"/>
            <p:cNvSpPr/>
            <p:nvPr/>
          </p:nvSpPr>
          <p:spPr>
            <a:xfrm>
              <a:off x="4444570" y="1268832"/>
              <a:ext cx="177187" cy="177221"/>
            </a:xfrm>
            <a:custGeom>
              <a:rect b="b" l="l" r="r" t="t"/>
              <a:pathLst>
                <a:path extrusionOk="0" h="5199" w="5198">
                  <a:moveTo>
                    <a:pt x="2584" y="1"/>
                  </a:moveTo>
                  <a:cubicBezTo>
                    <a:pt x="1155" y="1"/>
                    <a:pt x="0" y="1156"/>
                    <a:pt x="0" y="2584"/>
                  </a:cubicBezTo>
                  <a:cubicBezTo>
                    <a:pt x="0" y="4013"/>
                    <a:pt x="1155" y="5198"/>
                    <a:pt x="2584" y="5198"/>
                  </a:cubicBezTo>
                  <a:cubicBezTo>
                    <a:pt x="4013" y="5198"/>
                    <a:pt x="5198" y="4013"/>
                    <a:pt x="5198" y="2584"/>
                  </a:cubicBezTo>
                  <a:cubicBezTo>
                    <a:pt x="5198" y="1156"/>
                    <a:pt x="4013" y="1"/>
                    <a:pt x="258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2" name="Google Shape;3212;p31"/>
            <p:cNvSpPr/>
            <p:nvPr/>
          </p:nvSpPr>
          <p:spPr>
            <a:xfrm>
              <a:off x="4788538" y="786025"/>
              <a:ext cx="123329" cy="418594"/>
            </a:xfrm>
            <a:custGeom>
              <a:rect b="b" l="l" r="r" t="t"/>
              <a:pathLst>
                <a:path extrusionOk="0" h="12280" w="3618">
                  <a:moveTo>
                    <a:pt x="1" y="0"/>
                  </a:moveTo>
                  <a:lnTo>
                    <a:pt x="1" y="12280"/>
                  </a:lnTo>
                  <a:lnTo>
                    <a:pt x="3618" y="1228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3" name="Google Shape;3213;p31"/>
            <p:cNvSpPr/>
            <p:nvPr/>
          </p:nvSpPr>
          <p:spPr>
            <a:xfrm>
              <a:off x="4761609" y="1268832"/>
              <a:ext cx="177221" cy="177221"/>
            </a:xfrm>
            <a:custGeom>
              <a:rect b="b" l="l" r="r" t="t"/>
              <a:pathLst>
                <a:path extrusionOk="0" h="5199" w="5199">
                  <a:moveTo>
                    <a:pt x="2584" y="1"/>
                  </a:moveTo>
                  <a:cubicBezTo>
                    <a:pt x="1155" y="1"/>
                    <a:pt x="0" y="1156"/>
                    <a:pt x="0" y="2584"/>
                  </a:cubicBezTo>
                  <a:cubicBezTo>
                    <a:pt x="0" y="4013"/>
                    <a:pt x="1155" y="5198"/>
                    <a:pt x="2584" y="5198"/>
                  </a:cubicBezTo>
                  <a:cubicBezTo>
                    <a:pt x="4013" y="5198"/>
                    <a:pt x="5198" y="4013"/>
                    <a:pt x="5198" y="2584"/>
                  </a:cubicBezTo>
                  <a:cubicBezTo>
                    <a:pt x="5198" y="1156"/>
                    <a:pt x="4013" y="1"/>
                    <a:pt x="258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14" name="Google Shape;3214;p31"/>
          <p:cNvGrpSpPr/>
          <p:nvPr/>
        </p:nvGrpSpPr>
        <p:grpSpPr>
          <a:xfrm>
            <a:off x="2111358" y="2103166"/>
            <a:ext cx="1754497" cy="748274"/>
            <a:chOff x="1920800" y="2103250"/>
            <a:chExt cx="1547585" cy="660028"/>
          </a:xfrm>
        </p:grpSpPr>
        <p:sp>
          <p:nvSpPr>
            <p:cNvPr id="3215" name="Google Shape;3215;p31"/>
            <p:cNvSpPr/>
            <p:nvPr/>
          </p:nvSpPr>
          <p:spPr>
            <a:xfrm>
              <a:off x="1920800" y="2103250"/>
              <a:ext cx="1428714" cy="439225"/>
            </a:xfrm>
            <a:custGeom>
              <a:rect b="b" l="l" r="r" t="t"/>
              <a:pathLst>
                <a:path extrusionOk="0" h="17569" w="41430">
                  <a:moveTo>
                    <a:pt x="0" y="0"/>
                  </a:moveTo>
                  <a:lnTo>
                    <a:pt x="0" y="17569"/>
                  </a:lnTo>
                  <a:lnTo>
                    <a:pt x="41430" y="17569"/>
                  </a:lnTo>
                  <a:lnTo>
                    <a:pt x="4143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6" name="Google Shape;3216;p31"/>
            <p:cNvSpPr/>
            <p:nvPr/>
          </p:nvSpPr>
          <p:spPr>
            <a:xfrm>
              <a:off x="3026682" y="2218913"/>
              <a:ext cx="207900" cy="2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7" name="Google Shape;3217;p31"/>
            <p:cNvSpPr/>
            <p:nvPr/>
          </p:nvSpPr>
          <p:spPr>
            <a:xfrm>
              <a:off x="3124885" y="2286803"/>
              <a:ext cx="343500" cy="476475"/>
            </a:xfrm>
            <a:custGeom>
              <a:rect b="b" l="l" r="r" t="t"/>
              <a:pathLst>
                <a:path extrusionOk="0" h="19059" w="13740">
                  <a:moveTo>
                    <a:pt x="0" y="0"/>
                  </a:moveTo>
                  <a:lnTo>
                    <a:pt x="1945" y="16414"/>
                  </a:lnTo>
                  <a:lnTo>
                    <a:pt x="5350" y="11885"/>
                  </a:lnTo>
                  <a:lnTo>
                    <a:pt x="9149" y="19058"/>
                  </a:lnTo>
                  <a:lnTo>
                    <a:pt x="12949" y="16444"/>
                  </a:lnTo>
                  <a:lnTo>
                    <a:pt x="7812" y="10213"/>
                  </a:lnTo>
                  <a:lnTo>
                    <a:pt x="13739" y="9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18" name="Google Shape;3218;p31"/>
          <p:cNvGrpSpPr/>
          <p:nvPr/>
        </p:nvGrpSpPr>
        <p:grpSpPr>
          <a:xfrm>
            <a:off x="892607" y="3250295"/>
            <a:ext cx="580158" cy="1216135"/>
            <a:chOff x="3827075" y="1871150"/>
            <a:chExt cx="433925" cy="909600"/>
          </a:xfrm>
        </p:grpSpPr>
        <p:sp>
          <p:nvSpPr>
            <p:cNvPr id="3219" name="Google Shape;3219;p31"/>
            <p:cNvSpPr/>
            <p:nvPr/>
          </p:nvSpPr>
          <p:spPr>
            <a:xfrm>
              <a:off x="3834675" y="2501850"/>
              <a:ext cx="418725" cy="225700"/>
            </a:xfrm>
            <a:custGeom>
              <a:rect b="b" l="l" r="r" t="t"/>
              <a:pathLst>
                <a:path extrusionOk="0" h="9028" w="16749">
                  <a:moveTo>
                    <a:pt x="8360" y="0"/>
                  </a:moveTo>
                  <a:cubicBezTo>
                    <a:pt x="3588" y="0"/>
                    <a:pt x="1" y="4317"/>
                    <a:pt x="882" y="9028"/>
                  </a:cubicBezTo>
                  <a:lnTo>
                    <a:pt x="15867" y="9028"/>
                  </a:lnTo>
                  <a:cubicBezTo>
                    <a:pt x="16749" y="4317"/>
                    <a:pt x="13132" y="0"/>
                    <a:pt x="8360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0" name="Google Shape;3220;p31"/>
            <p:cNvSpPr/>
            <p:nvPr/>
          </p:nvSpPr>
          <p:spPr>
            <a:xfrm>
              <a:off x="3827075" y="2691050"/>
              <a:ext cx="433925" cy="89700"/>
            </a:xfrm>
            <a:custGeom>
              <a:rect b="b" l="l" r="r" t="t"/>
              <a:pathLst>
                <a:path extrusionOk="0" h="3588" w="17357">
                  <a:moveTo>
                    <a:pt x="1" y="1"/>
                  </a:moveTo>
                  <a:lnTo>
                    <a:pt x="1" y="3588"/>
                  </a:lnTo>
                  <a:lnTo>
                    <a:pt x="17357" y="3588"/>
                  </a:lnTo>
                  <a:lnTo>
                    <a:pt x="17357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1" name="Google Shape;3221;p31"/>
            <p:cNvSpPr/>
            <p:nvPr/>
          </p:nvSpPr>
          <p:spPr>
            <a:xfrm>
              <a:off x="3869650" y="1871150"/>
              <a:ext cx="348050" cy="567650"/>
            </a:xfrm>
            <a:custGeom>
              <a:rect b="b" l="l" r="r" t="t"/>
              <a:pathLst>
                <a:path extrusionOk="0" h="22706" w="13922">
                  <a:moveTo>
                    <a:pt x="4255" y="0"/>
                  </a:moveTo>
                  <a:lnTo>
                    <a:pt x="4255" y="15745"/>
                  </a:lnTo>
                  <a:lnTo>
                    <a:pt x="365" y="15745"/>
                  </a:lnTo>
                  <a:cubicBezTo>
                    <a:pt x="122" y="15745"/>
                    <a:pt x="0" y="16049"/>
                    <a:pt x="182" y="16201"/>
                  </a:cubicBezTo>
                  <a:lnTo>
                    <a:pt x="6961" y="22706"/>
                  </a:lnTo>
                  <a:lnTo>
                    <a:pt x="13769" y="16201"/>
                  </a:lnTo>
                  <a:cubicBezTo>
                    <a:pt x="13921" y="16049"/>
                    <a:pt x="13800" y="15745"/>
                    <a:pt x="13587" y="15745"/>
                  </a:cubicBezTo>
                  <a:lnTo>
                    <a:pt x="9666" y="15745"/>
                  </a:lnTo>
                  <a:lnTo>
                    <a:pt x="9666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22" name="Google Shape;3222;p31"/>
          <p:cNvGrpSpPr/>
          <p:nvPr/>
        </p:nvGrpSpPr>
        <p:grpSpPr>
          <a:xfrm>
            <a:off x="2111358" y="3250351"/>
            <a:ext cx="2459811" cy="1216078"/>
            <a:chOff x="1987400" y="2914300"/>
            <a:chExt cx="2499300" cy="1235600"/>
          </a:xfrm>
        </p:grpSpPr>
        <p:sp>
          <p:nvSpPr>
            <p:cNvPr id="3223" name="Google Shape;3223;p31"/>
            <p:cNvSpPr/>
            <p:nvPr/>
          </p:nvSpPr>
          <p:spPr>
            <a:xfrm>
              <a:off x="1987400" y="2914300"/>
              <a:ext cx="2499300" cy="1235600"/>
            </a:xfrm>
            <a:custGeom>
              <a:rect b="b" l="l" r="r" t="t"/>
              <a:pathLst>
                <a:path extrusionOk="0" h="49424" w="99972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24" name="Google Shape;3224;p31"/>
            <p:cNvGrpSpPr/>
            <p:nvPr/>
          </p:nvGrpSpPr>
          <p:grpSpPr>
            <a:xfrm>
              <a:off x="1987400" y="2914300"/>
              <a:ext cx="2499300" cy="225725"/>
              <a:chOff x="4449500" y="2625225"/>
              <a:chExt cx="2499300" cy="225725"/>
            </a:xfrm>
          </p:grpSpPr>
          <p:sp>
            <p:nvSpPr>
              <p:cNvPr id="3225" name="Google Shape;3225;p31"/>
              <p:cNvSpPr/>
              <p:nvPr/>
            </p:nvSpPr>
            <p:spPr>
              <a:xfrm>
                <a:off x="4449500" y="2625225"/>
                <a:ext cx="2499300" cy="225725"/>
              </a:xfrm>
              <a:custGeom>
                <a:rect b="b" l="l" r="r" t="t"/>
                <a:pathLst>
                  <a:path extrusionOk="0" h="9029" w="99972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226" name="Google Shape;3226;p31"/>
              <p:cNvGrpSpPr/>
              <p:nvPr/>
            </p:nvGrpSpPr>
            <p:grpSpPr>
              <a:xfrm>
                <a:off x="6715500" y="2679950"/>
                <a:ext cx="116275" cy="116275"/>
                <a:chOff x="3236650" y="786025"/>
                <a:chExt cx="116275" cy="116275"/>
              </a:xfrm>
            </p:grpSpPr>
            <p:sp>
              <p:nvSpPr>
                <p:cNvPr id="3227" name="Google Shape;3227;p31"/>
                <p:cNvSpPr/>
                <p:nvPr/>
              </p:nvSpPr>
              <p:spPr>
                <a:xfrm>
                  <a:off x="3236650" y="786025"/>
                  <a:ext cx="116275" cy="116275"/>
                </a:xfrm>
                <a:custGeom>
                  <a:rect b="b" l="l" r="r" t="t"/>
                  <a:pathLst>
                    <a:path extrusionOk="0" h="4651" w="4651">
                      <a:moveTo>
                        <a:pt x="0" y="0"/>
                      </a:moveTo>
                      <a:lnTo>
                        <a:pt x="0" y="4651"/>
                      </a:lnTo>
                      <a:lnTo>
                        <a:pt x="4651" y="4651"/>
                      </a:lnTo>
                      <a:lnTo>
                        <a:pt x="465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28" name="Google Shape;3228;p31"/>
                <p:cNvSpPr/>
                <p:nvPr/>
              </p:nvSpPr>
              <p:spPr>
                <a:xfrm>
                  <a:off x="3271600" y="820975"/>
                  <a:ext cx="45625" cy="45625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29" name="Google Shape;3229;p31"/>
                <p:cNvSpPr/>
                <p:nvPr/>
              </p:nvSpPr>
              <p:spPr>
                <a:xfrm>
                  <a:off x="3271600" y="820975"/>
                  <a:ext cx="45625" cy="45625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" y="0"/>
                      </a:moveTo>
                      <a:lnTo>
                        <a:pt x="1824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230" name="Google Shape;3230;p31"/>
            <p:cNvGrpSpPr/>
            <p:nvPr/>
          </p:nvGrpSpPr>
          <p:grpSpPr>
            <a:xfrm>
              <a:off x="2411725" y="3747900"/>
              <a:ext cx="1650650" cy="215825"/>
              <a:chOff x="4824750" y="3458825"/>
              <a:chExt cx="1650650" cy="215825"/>
            </a:xfrm>
          </p:grpSpPr>
          <p:sp>
            <p:nvSpPr>
              <p:cNvPr id="3231" name="Google Shape;3231;p31"/>
              <p:cNvSpPr/>
              <p:nvPr/>
            </p:nvSpPr>
            <p:spPr>
              <a:xfrm>
                <a:off x="5753475" y="3458825"/>
                <a:ext cx="721925" cy="215825"/>
              </a:xfrm>
              <a:custGeom>
                <a:rect b="b" l="l" r="r" t="t"/>
                <a:pathLst>
                  <a:path extrusionOk="0" h="8633" w="28877">
                    <a:moveTo>
                      <a:pt x="0" y="1"/>
                    </a:moveTo>
                    <a:lnTo>
                      <a:pt x="0" y="8633"/>
                    </a:lnTo>
                    <a:lnTo>
                      <a:pt x="28876" y="8633"/>
                    </a:lnTo>
                    <a:lnTo>
                      <a:pt x="28876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en" sz="1200" u="none" cap="none" strike="noStrike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NOP</a:t>
                </a:r>
                <a:endParaRPr b="1" i="0" sz="1200" u="none" cap="none" strike="noStrike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  <p:sp>
            <p:nvSpPr>
              <p:cNvPr id="3232" name="Google Shape;3232;p31"/>
              <p:cNvSpPr/>
              <p:nvPr/>
            </p:nvSpPr>
            <p:spPr>
              <a:xfrm>
                <a:off x="4824750" y="3458825"/>
                <a:ext cx="721925" cy="215825"/>
              </a:xfrm>
              <a:custGeom>
                <a:rect b="b" l="l" r="r" t="t"/>
                <a:pathLst>
                  <a:path extrusionOk="0" h="8633" w="28877">
                    <a:moveTo>
                      <a:pt x="0" y="1"/>
                    </a:moveTo>
                    <a:lnTo>
                      <a:pt x="0" y="8633"/>
                    </a:lnTo>
                    <a:lnTo>
                      <a:pt x="28876" y="8633"/>
                    </a:lnTo>
                    <a:lnTo>
                      <a:pt x="28876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en" sz="1200" u="none" cap="none" strike="noStrike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YES</a:t>
                </a:r>
                <a:endParaRPr b="1" i="0" sz="1200" u="none" cap="none" strike="noStrike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</p:grpSp>
      <p:sp>
        <p:nvSpPr>
          <p:cNvPr id="3233" name="Google Shape;3233;p31"/>
          <p:cNvSpPr txBox="1"/>
          <p:nvPr>
            <p:ph idx="4294967295" type="subTitle"/>
          </p:nvPr>
        </p:nvSpPr>
        <p:spPr>
          <a:xfrm>
            <a:off x="2547013" y="3623342"/>
            <a:ext cx="1588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WHAT IS YOUR OPTION?</a:t>
            </a:r>
            <a:endParaRPr b="1" i="0" sz="12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grpSp>
        <p:nvGrpSpPr>
          <p:cNvPr id="3234" name="Google Shape;3234;p31"/>
          <p:cNvGrpSpPr/>
          <p:nvPr/>
        </p:nvGrpSpPr>
        <p:grpSpPr>
          <a:xfrm>
            <a:off x="4334044" y="2103166"/>
            <a:ext cx="1410173" cy="748270"/>
            <a:chOff x="5095750" y="2804975"/>
            <a:chExt cx="1891834" cy="1003850"/>
          </a:xfrm>
        </p:grpSpPr>
        <p:sp>
          <p:nvSpPr>
            <p:cNvPr id="3235" name="Google Shape;3235;p31"/>
            <p:cNvSpPr/>
            <p:nvPr/>
          </p:nvSpPr>
          <p:spPr>
            <a:xfrm>
              <a:off x="5095750" y="2804975"/>
              <a:ext cx="1760700" cy="1003850"/>
            </a:xfrm>
            <a:custGeom>
              <a:rect b="b" l="l" r="r" t="t"/>
              <a:pathLst>
                <a:path extrusionOk="0" fill="none" h="40154" w="70428">
                  <a:moveTo>
                    <a:pt x="70428" y="1"/>
                  </a:moveTo>
                  <a:lnTo>
                    <a:pt x="1" y="1"/>
                  </a:lnTo>
                  <a:lnTo>
                    <a:pt x="1" y="33071"/>
                  </a:lnTo>
                  <a:lnTo>
                    <a:pt x="10122" y="33071"/>
                  </a:lnTo>
                  <a:lnTo>
                    <a:pt x="12676" y="40153"/>
                  </a:lnTo>
                  <a:lnTo>
                    <a:pt x="15107" y="33071"/>
                  </a:lnTo>
                  <a:lnTo>
                    <a:pt x="70428" y="33071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36" name="Google Shape;3236;p31"/>
            <p:cNvGrpSpPr/>
            <p:nvPr/>
          </p:nvGrpSpPr>
          <p:grpSpPr>
            <a:xfrm>
              <a:off x="5777541" y="2973825"/>
              <a:ext cx="1210043" cy="306250"/>
              <a:chOff x="2742291" y="3608250"/>
              <a:chExt cx="1210043" cy="306250"/>
            </a:xfrm>
          </p:grpSpPr>
          <p:sp>
            <p:nvSpPr>
              <p:cNvPr id="3237" name="Google Shape;3237;p31"/>
              <p:cNvSpPr/>
              <p:nvPr/>
            </p:nvSpPr>
            <p:spPr>
              <a:xfrm>
                <a:off x="2742291" y="3608250"/>
                <a:ext cx="1210043" cy="306250"/>
              </a:xfrm>
              <a:custGeom>
                <a:rect b="b" l="l" r="r" t="t"/>
                <a:pathLst>
                  <a:path extrusionOk="0" h="12250" w="51431">
                    <a:moveTo>
                      <a:pt x="1" y="0"/>
                    </a:moveTo>
                    <a:lnTo>
                      <a:pt x="1" y="12250"/>
                    </a:lnTo>
                    <a:lnTo>
                      <a:pt x="51430" y="12250"/>
                    </a:lnTo>
                    <a:lnTo>
                      <a:pt x="5143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8" name="Google Shape;3238;p31"/>
              <p:cNvSpPr/>
              <p:nvPr/>
            </p:nvSpPr>
            <p:spPr>
              <a:xfrm>
                <a:off x="3716900" y="3682725"/>
                <a:ext cx="157325" cy="157300"/>
              </a:xfrm>
              <a:custGeom>
                <a:rect b="b" l="l" r="r" t="t"/>
                <a:pathLst>
                  <a:path extrusionOk="0" h="6292" w="6293">
                    <a:moveTo>
                      <a:pt x="1" y="0"/>
                    </a:moveTo>
                    <a:lnTo>
                      <a:pt x="1" y="6292"/>
                    </a:lnTo>
                    <a:lnTo>
                      <a:pt x="6292" y="6292"/>
                    </a:lnTo>
                    <a:lnTo>
                      <a:pt x="6292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9" name="Google Shape;3239;p31"/>
              <p:cNvSpPr/>
              <p:nvPr/>
            </p:nvSpPr>
            <p:spPr>
              <a:xfrm>
                <a:off x="3764025" y="3730600"/>
                <a:ext cx="62325" cy="62325"/>
              </a:xfrm>
              <a:custGeom>
                <a:rect b="b" l="l" r="r" t="t"/>
                <a:pathLst>
                  <a:path extrusionOk="0" h="2493" w="2493">
                    <a:moveTo>
                      <a:pt x="2493" y="0"/>
                    </a:moveTo>
                    <a:lnTo>
                      <a:pt x="0" y="2492"/>
                    </a:lnTo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0" name="Google Shape;3240;p31"/>
              <p:cNvSpPr/>
              <p:nvPr/>
            </p:nvSpPr>
            <p:spPr>
              <a:xfrm>
                <a:off x="3764025" y="3730600"/>
                <a:ext cx="62325" cy="62325"/>
              </a:xfrm>
              <a:custGeom>
                <a:rect b="b" l="l" r="r" t="t"/>
                <a:pathLst>
                  <a:path extrusionOk="0" fill="none" h="2493" w="2493">
                    <a:moveTo>
                      <a:pt x="2493" y="0"/>
                    </a:moveTo>
                    <a:lnTo>
                      <a:pt x="0" y="2492"/>
                    </a:lnTo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1" name="Google Shape;3241;p31"/>
              <p:cNvSpPr/>
              <p:nvPr/>
            </p:nvSpPr>
            <p:spPr>
              <a:xfrm>
                <a:off x="3764025" y="3730600"/>
                <a:ext cx="62325" cy="62325"/>
              </a:xfrm>
              <a:custGeom>
                <a:rect b="b" l="l" r="r" t="t"/>
                <a:pathLst>
                  <a:path extrusionOk="0" h="2493" w="2493">
                    <a:moveTo>
                      <a:pt x="0" y="0"/>
                    </a:moveTo>
                    <a:lnTo>
                      <a:pt x="2493" y="2492"/>
                    </a:lnTo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2" name="Google Shape;3242;p31"/>
              <p:cNvSpPr/>
              <p:nvPr/>
            </p:nvSpPr>
            <p:spPr>
              <a:xfrm>
                <a:off x="3764025" y="3730600"/>
                <a:ext cx="62325" cy="62325"/>
              </a:xfrm>
              <a:custGeom>
                <a:rect b="b" l="l" r="r" t="t"/>
                <a:pathLst>
                  <a:path extrusionOk="0" fill="none" h="2493" w="2493">
                    <a:moveTo>
                      <a:pt x="0" y="0"/>
                    </a:moveTo>
                    <a:lnTo>
                      <a:pt x="2493" y="2492"/>
                    </a:lnTo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243" name="Google Shape;3243;p31"/>
          <p:cNvGrpSpPr/>
          <p:nvPr/>
        </p:nvGrpSpPr>
        <p:grpSpPr>
          <a:xfrm>
            <a:off x="4992806" y="3250292"/>
            <a:ext cx="960388" cy="1216137"/>
            <a:chOff x="2293063" y="2245000"/>
            <a:chExt cx="699125" cy="885300"/>
          </a:xfrm>
        </p:grpSpPr>
        <p:sp>
          <p:nvSpPr>
            <p:cNvPr id="3244" name="Google Shape;3244;p31"/>
            <p:cNvSpPr/>
            <p:nvPr/>
          </p:nvSpPr>
          <p:spPr>
            <a:xfrm>
              <a:off x="2293063" y="2245000"/>
              <a:ext cx="699125" cy="885300"/>
            </a:xfrm>
            <a:custGeom>
              <a:rect b="b" l="l" r="r" t="t"/>
              <a:pathLst>
                <a:path extrusionOk="0" h="35412" w="27965">
                  <a:moveTo>
                    <a:pt x="1" y="0"/>
                  </a:moveTo>
                  <a:lnTo>
                    <a:pt x="1" y="35411"/>
                  </a:lnTo>
                  <a:lnTo>
                    <a:pt x="27965" y="35411"/>
                  </a:lnTo>
                  <a:lnTo>
                    <a:pt x="27965" y="6718"/>
                  </a:lnTo>
                  <a:lnTo>
                    <a:pt x="22038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5" name="Google Shape;3245;p31"/>
            <p:cNvSpPr/>
            <p:nvPr/>
          </p:nvSpPr>
          <p:spPr>
            <a:xfrm>
              <a:off x="2843988" y="2245000"/>
              <a:ext cx="148200" cy="167950"/>
            </a:xfrm>
            <a:custGeom>
              <a:rect b="b" l="l" r="r" t="t"/>
              <a:pathLst>
                <a:path extrusionOk="0" h="6718" w="5928">
                  <a:moveTo>
                    <a:pt x="1" y="0"/>
                  </a:moveTo>
                  <a:lnTo>
                    <a:pt x="1" y="6718"/>
                  </a:lnTo>
                  <a:lnTo>
                    <a:pt x="5928" y="67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6" name="Google Shape;3246;p31"/>
            <p:cNvSpPr/>
            <p:nvPr/>
          </p:nvSpPr>
          <p:spPr>
            <a:xfrm>
              <a:off x="2418463" y="2460050"/>
              <a:ext cx="447600" cy="25"/>
            </a:xfrm>
            <a:custGeom>
              <a:rect b="b" l="l" r="r" t="t"/>
              <a:pathLst>
                <a:path extrusionOk="0" fill="none" h="1" w="17904">
                  <a:moveTo>
                    <a:pt x="0" y="0"/>
                  </a:moveTo>
                  <a:lnTo>
                    <a:pt x="17903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7" name="Google Shape;3247;p31"/>
            <p:cNvSpPr/>
            <p:nvPr/>
          </p:nvSpPr>
          <p:spPr>
            <a:xfrm>
              <a:off x="2418463" y="2516275"/>
              <a:ext cx="447600" cy="25"/>
            </a:xfrm>
            <a:custGeom>
              <a:rect b="b" l="l" r="r" t="t"/>
              <a:pathLst>
                <a:path extrusionOk="0" fill="none" h="1" w="17904">
                  <a:moveTo>
                    <a:pt x="0" y="1"/>
                  </a:moveTo>
                  <a:lnTo>
                    <a:pt x="17903" y="1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8" name="Google Shape;3248;p31"/>
            <p:cNvSpPr/>
            <p:nvPr/>
          </p:nvSpPr>
          <p:spPr>
            <a:xfrm>
              <a:off x="2418463" y="2571750"/>
              <a:ext cx="447600" cy="25"/>
            </a:xfrm>
            <a:custGeom>
              <a:rect b="b" l="l" r="r" t="t"/>
              <a:pathLst>
                <a:path extrusionOk="0" fill="none" h="1" w="17904">
                  <a:moveTo>
                    <a:pt x="0" y="1"/>
                  </a:moveTo>
                  <a:lnTo>
                    <a:pt x="17903" y="1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9" name="Google Shape;3249;p31"/>
            <p:cNvSpPr/>
            <p:nvPr/>
          </p:nvSpPr>
          <p:spPr>
            <a:xfrm>
              <a:off x="2418463" y="2627975"/>
              <a:ext cx="447600" cy="25"/>
            </a:xfrm>
            <a:custGeom>
              <a:rect b="b" l="l" r="r" t="t"/>
              <a:pathLst>
                <a:path extrusionOk="0" fill="none" h="1" w="17904">
                  <a:moveTo>
                    <a:pt x="0" y="1"/>
                  </a:moveTo>
                  <a:lnTo>
                    <a:pt x="17903" y="1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0" name="Google Shape;3250;p31"/>
            <p:cNvSpPr/>
            <p:nvPr/>
          </p:nvSpPr>
          <p:spPr>
            <a:xfrm>
              <a:off x="2418463" y="2684225"/>
              <a:ext cx="447600" cy="25"/>
            </a:xfrm>
            <a:custGeom>
              <a:rect b="b" l="l" r="r" t="t"/>
              <a:pathLst>
                <a:path extrusionOk="0" fill="none" h="1" w="17904">
                  <a:moveTo>
                    <a:pt x="0" y="0"/>
                  </a:moveTo>
                  <a:lnTo>
                    <a:pt x="17903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1" name="Google Shape;3251;p31"/>
            <p:cNvSpPr/>
            <p:nvPr/>
          </p:nvSpPr>
          <p:spPr>
            <a:xfrm>
              <a:off x="2418463" y="2740450"/>
              <a:ext cx="447600" cy="25"/>
            </a:xfrm>
            <a:custGeom>
              <a:rect b="b" l="l" r="r" t="t"/>
              <a:pathLst>
                <a:path extrusionOk="0" fill="none" h="1" w="17904">
                  <a:moveTo>
                    <a:pt x="0" y="0"/>
                  </a:moveTo>
                  <a:lnTo>
                    <a:pt x="17903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2" name="Google Shape;3252;p31"/>
            <p:cNvSpPr/>
            <p:nvPr/>
          </p:nvSpPr>
          <p:spPr>
            <a:xfrm>
              <a:off x="2418463" y="2796675"/>
              <a:ext cx="447600" cy="25"/>
            </a:xfrm>
            <a:custGeom>
              <a:rect b="b" l="l" r="r" t="t"/>
              <a:pathLst>
                <a:path extrusionOk="0" fill="none" h="1" w="17904">
                  <a:moveTo>
                    <a:pt x="0" y="1"/>
                  </a:moveTo>
                  <a:lnTo>
                    <a:pt x="17903" y="1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3" name="Google Shape;3253;p31"/>
            <p:cNvSpPr/>
            <p:nvPr/>
          </p:nvSpPr>
          <p:spPr>
            <a:xfrm>
              <a:off x="2418463" y="2852900"/>
              <a:ext cx="447600" cy="25"/>
            </a:xfrm>
            <a:custGeom>
              <a:rect b="b" l="l" r="r" t="t"/>
              <a:pathLst>
                <a:path extrusionOk="0" fill="none" h="1" w="17904">
                  <a:moveTo>
                    <a:pt x="0" y="1"/>
                  </a:moveTo>
                  <a:lnTo>
                    <a:pt x="17903" y="1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4" name="Google Shape;3254;p31"/>
            <p:cNvSpPr/>
            <p:nvPr/>
          </p:nvSpPr>
          <p:spPr>
            <a:xfrm>
              <a:off x="2418463" y="2909150"/>
              <a:ext cx="447600" cy="25"/>
            </a:xfrm>
            <a:custGeom>
              <a:rect b="b" l="l" r="r" t="t"/>
              <a:pathLst>
                <a:path extrusionOk="0" fill="none" h="1" w="17904">
                  <a:moveTo>
                    <a:pt x="0" y="0"/>
                  </a:moveTo>
                  <a:lnTo>
                    <a:pt x="17903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5" name="Google Shape;3255;p31"/>
            <p:cNvSpPr/>
            <p:nvPr/>
          </p:nvSpPr>
          <p:spPr>
            <a:xfrm>
              <a:off x="2418463" y="2964625"/>
              <a:ext cx="447600" cy="25"/>
            </a:xfrm>
            <a:custGeom>
              <a:rect b="b" l="l" r="r" t="t"/>
              <a:pathLst>
                <a:path extrusionOk="0" fill="none" h="1" w="17904">
                  <a:moveTo>
                    <a:pt x="0" y="0"/>
                  </a:moveTo>
                  <a:lnTo>
                    <a:pt x="17903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6" name="Google Shape;3256;p31"/>
            <p:cNvSpPr/>
            <p:nvPr/>
          </p:nvSpPr>
          <p:spPr>
            <a:xfrm>
              <a:off x="2418463" y="3020850"/>
              <a:ext cx="447600" cy="25"/>
            </a:xfrm>
            <a:custGeom>
              <a:rect b="b" l="l" r="r" t="t"/>
              <a:pathLst>
                <a:path extrusionOk="0" fill="none" h="1" w="17904">
                  <a:moveTo>
                    <a:pt x="0" y="0"/>
                  </a:moveTo>
                  <a:lnTo>
                    <a:pt x="17903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57" name="Google Shape;3257;p31"/>
          <p:cNvGrpSpPr/>
          <p:nvPr/>
        </p:nvGrpSpPr>
        <p:grpSpPr>
          <a:xfrm>
            <a:off x="6374831" y="3250292"/>
            <a:ext cx="960388" cy="1216137"/>
            <a:chOff x="2293063" y="2245000"/>
            <a:chExt cx="699125" cy="885300"/>
          </a:xfrm>
        </p:grpSpPr>
        <p:sp>
          <p:nvSpPr>
            <p:cNvPr id="3258" name="Google Shape;3258;p31"/>
            <p:cNvSpPr/>
            <p:nvPr/>
          </p:nvSpPr>
          <p:spPr>
            <a:xfrm>
              <a:off x="2293063" y="2245000"/>
              <a:ext cx="699125" cy="885300"/>
            </a:xfrm>
            <a:custGeom>
              <a:rect b="b" l="l" r="r" t="t"/>
              <a:pathLst>
                <a:path extrusionOk="0" h="35412" w="27965">
                  <a:moveTo>
                    <a:pt x="1" y="0"/>
                  </a:moveTo>
                  <a:lnTo>
                    <a:pt x="1" y="35411"/>
                  </a:lnTo>
                  <a:lnTo>
                    <a:pt x="27965" y="35411"/>
                  </a:lnTo>
                  <a:lnTo>
                    <a:pt x="27965" y="6718"/>
                  </a:lnTo>
                  <a:lnTo>
                    <a:pt x="22038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9" name="Google Shape;3259;p31"/>
            <p:cNvSpPr/>
            <p:nvPr/>
          </p:nvSpPr>
          <p:spPr>
            <a:xfrm>
              <a:off x="2843988" y="2245000"/>
              <a:ext cx="148200" cy="167950"/>
            </a:xfrm>
            <a:custGeom>
              <a:rect b="b" l="l" r="r" t="t"/>
              <a:pathLst>
                <a:path extrusionOk="0" h="6718" w="5928">
                  <a:moveTo>
                    <a:pt x="1" y="0"/>
                  </a:moveTo>
                  <a:lnTo>
                    <a:pt x="1" y="6718"/>
                  </a:lnTo>
                  <a:lnTo>
                    <a:pt x="5928" y="67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0" name="Google Shape;3260;p31"/>
            <p:cNvSpPr/>
            <p:nvPr/>
          </p:nvSpPr>
          <p:spPr>
            <a:xfrm>
              <a:off x="2418463" y="2460050"/>
              <a:ext cx="447600" cy="25"/>
            </a:xfrm>
            <a:custGeom>
              <a:rect b="b" l="l" r="r" t="t"/>
              <a:pathLst>
                <a:path extrusionOk="0" fill="none" h="1" w="17904">
                  <a:moveTo>
                    <a:pt x="0" y="0"/>
                  </a:moveTo>
                  <a:lnTo>
                    <a:pt x="17903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1" name="Google Shape;3261;p31"/>
            <p:cNvSpPr/>
            <p:nvPr/>
          </p:nvSpPr>
          <p:spPr>
            <a:xfrm>
              <a:off x="2418463" y="2516275"/>
              <a:ext cx="447600" cy="25"/>
            </a:xfrm>
            <a:custGeom>
              <a:rect b="b" l="l" r="r" t="t"/>
              <a:pathLst>
                <a:path extrusionOk="0" fill="none" h="1" w="17904">
                  <a:moveTo>
                    <a:pt x="0" y="1"/>
                  </a:moveTo>
                  <a:lnTo>
                    <a:pt x="17903" y="1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2" name="Google Shape;3262;p31"/>
            <p:cNvSpPr/>
            <p:nvPr/>
          </p:nvSpPr>
          <p:spPr>
            <a:xfrm>
              <a:off x="2418463" y="2571750"/>
              <a:ext cx="447600" cy="25"/>
            </a:xfrm>
            <a:custGeom>
              <a:rect b="b" l="l" r="r" t="t"/>
              <a:pathLst>
                <a:path extrusionOk="0" fill="none" h="1" w="17904">
                  <a:moveTo>
                    <a:pt x="0" y="1"/>
                  </a:moveTo>
                  <a:lnTo>
                    <a:pt x="17903" y="1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3" name="Google Shape;3263;p31"/>
            <p:cNvSpPr/>
            <p:nvPr/>
          </p:nvSpPr>
          <p:spPr>
            <a:xfrm>
              <a:off x="2418463" y="2627975"/>
              <a:ext cx="447600" cy="25"/>
            </a:xfrm>
            <a:custGeom>
              <a:rect b="b" l="l" r="r" t="t"/>
              <a:pathLst>
                <a:path extrusionOk="0" fill="none" h="1" w="17904">
                  <a:moveTo>
                    <a:pt x="0" y="1"/>
                  </a:moveTo>
                  <a:lnTo>
                    <a:pt x="17903" y="1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4" name="Google Shape;3264;p31"/>
            <p:cNvSpPr/>
            <p:nvPr/>
          </p:nvSpPr>
          <p:spPr>
            <a:xfrm>
              <a:off x="2418463" y="2684225"/>
              <a:ext cx="447600" cy="25"/>
            </a:xfrm>
            <a:custGeom>
              <a:rect b="b" l="l" r="r" t="t"/>
              <a:pathLst>
                <a:path extrusionOk="0" fill="none" h="1" w="17904">
                  <a:moveTo>
                    <a:pt x="0" y="0"/>
                  </a:moveTo>
                  <a:lnTo>
                    <a:pt x="17903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5" name="Google Shape;3265;p31"/>
            <p:cNvSpPr/>
            <p:nvPr/>
          </p:nvSpPr>
          <p:spPr>
            <a:xfrm>
              <a:off x="2418463" y="2740450"/>
              <a:ext cx="447600" cy="25"/>
            </a:xfrm>
            <a:custGeom>
              <a:rect b="b" l="l" r="r" t="t"/>
              <a:pathLst>
                <a:path extrusionOk="0" fill="none" h="1" w="17904">
                  <a:moveTo>
                    <a:pt x="0" y="0"/>
                  </a:moveTo>
                  <a:lnTo>
                    <a:pt x="17903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6" name="Google Shape;3266;p31"/>
            <p:cNvSpPr/>
            <p:nvPr/>
          </p:nvSpPr>
          <p:spPr>
            <a:xfrm>
              <a:off x="2418463" y="2796675"/>
              <a:ext cx="447600" cy="25"/>
            </a:xfrm>
            <a:custGeom>
              <a:rect b="b" l="l" r="r" t="t"/>
              <a:pathLst>
                <a:path extrusionOk="0" fill="none" h="1" w="17904">
                  <a:moveTo>
                    <a:pt x="0" y="1"/>
                  </a:moveTo>
                  <a:lnTo>
                    <a:pt x="17903" y="1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7" name="Google Shape;3267;p31"/>
            <p:cNvSpPr/>
            <p:nvPr/>
          </p:nvSpPr>
          <p:spPr>
            <a:xfrm>
              <a:off x="2418463" y="2852900"/>
              <a:ext cx="447600" cy="25"/>
            </a:xfrm>
            <a:custGeom>
              <a:rect b="b" l="l" r="r" t="t"/>
              <a:pathLst>
                <a:path extrusionOk="0" fill="none" h="1" w="17904">
                  <a:moveTo>
                    <a:pt x="0" y="1"/>
                  </a:moveTo>
                  <a:lnTo>
                    <a:pt x="17903" y="1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8" name="Google Shape;3268;p31"/>
            <p:cNvSpPr/>
            <p:nvPr/>
          </p:nvSpPr>
          <p:spPr>
            <a:xfrm>
              <a:off x="2418463" y="2909150"/>
              <a:ext cx="447600" cy="25"/>
            </a:xfrm>
            <a:custGeom>
              <a:rect b="b" l="l" r="r" t="t"/>
              <a:pathLst>
                <a:path extrusionOk="0" fill="none" h="1" w="17904">
                  <a:moveTo>
                    <a:pt x="0" y="0"/>
                  </a:moveTo>
                  <a:lnTo>
                    <a:pt x="17903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9" name="Google Shape;3269;p31"/>
            <p:cNvSpPr/>
            <p:nvPr/>
          </p:nvSpPr>
          <p:spPr>
            <a:xfrm>
              <a:off x="2418463" y="2964625"/>
              <a:ext cx="447600" cy="25"/>
            </a:xfrm>
            <a:custGeom>
              <a:rect b="b" l="l" r="r" t="t"/>
              <a:pathLst>
                <a:path extrusionOk="0" fill="none" h="1" w="17904">
                  <a:moveTo>
                    <a:pt x="0" y="0"/>
                  </a:moveTo>
                  <a:lnTo>
                    <a:pt x="17903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0" name="Google Shape;3270;p31"/>
            <p:cNvSpPr/>
            <p:nvPr/>
          </p:nvSpPr>
          <p:spPr>
            <a:xfrm>
              <a:off x="2418463" y="3020850"/>
              <a:ext cx="447600" cy="25"/>
            </a:xfrm>
            <a:custGeom>
              <a:rect b="b" l="l" r="r" t="t"/>
              <a:pathLst>
                <a:path extrusionOk="0" fill="none" h="1" w="17904">
                  <a:moveTo>
                    <a:pt x="0" y="0"/>
                  </a:moveTo>
                  <a:lnTo>
                    <a:pt x="17903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71" name="Google Shape;3271;p31"/>
          <p:cNvGrpSpPr/>
          <p:nvPr/>
        </p:nvGrpSpPr>
        <p:grpSpPr>
          <a:xfrm>
            <a:off x="6212405" y="2103126"/>
            <a:ext cx="836977" cy="616494"/>
            <a:chOff x="7735475" y="2399675"/>
            <a:chExt cx="409600" cy="301700"/>
          </a:xfrm>
        </p:grpSpPr>
        <p:sp>
          <p:nvSpPr>
            <p:cNvPr id="3272" name="Google Shape;3272;p31"/>
            <p:cNvSpPr/>
            <p:nvPr/>
          </p:nvSpPr>
          <p:spPr>
            <a:xfrm>
              <a:off x="7735475" y="2399675"/>
              <a:ext cx="360975" cy="301700"/>
            </a:xfrm>
            <a:custGeom>
              <a:rect b="b" l="l" r="r" t="t"/>
              <a:pathLst>
                <a:path extrusionOk="0" h="12068" w="14439">
                  <a:moveTo>
                    <a:pt x="548" y="1"/>
                  </a:moveTo>
                  <a:cubicBezTo>
                    <a:pt x="244" y="1"/>
                    <a:pt x="31" y="244"/>
                    <a:pt x="0" y="518"/>
                  </a:cubicBezTo>
                  <a:lnTo>
                    <a:pt x="760" y="12068"/>
                  </a:lnTo>
                  <a:lnTo>
                    <a:pt x="14438" y="12068"/>
                  </a:lnTo>
                  <a:lnTo>
                    <a:pt x="12706" y="2311"/>
                  </a:lnTo>
                  <a:cubicBezTo>
                    <a:pt x="12645" y="1855"/>
                    <a:pt x="12250" y="1521"/>
                    <a:pt x="11794" y="1521"/>
                  </a:cubicBezTo>
                  <a:lnTo>
                    <a:pt x="8025" y="1521"/>
                  </a:lnTo>
                  <a:lnTo>
                    <a:pt x="8025" y="518"/>
                  </a:lnTo>
                  <a:cubicBezTo>
                    <a:pt x="8025" y="244"/>
                    <a:pt x="7782" y="1"/>
                    <a:pt x="750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3" name="Google Shape;3273;p31"/>
            <p:cNvSpPr/>
            <p:nvPr/>
          </p:nvSpPr>
          <p:spPr>
            <a:xfrm>
              <a:off x="7758275" y="2475675"/>
              <a:ext cx="386800" cy="225700"/>
            </a:xfrm>
            <a:custGeom>
              <a:rect b="b" l="l" r="r" t="t"/>
              <a:pathLst>
                <a:path extrusionOk="0" h="9028" w="15472">
                  <a:moveTo>
                    <a:pt x="2645" y="0"/>
                  </a:moveTo>
                  <a:cubicBezTo>
                    <a:pt x="2189" y="0"/>
                    <a:pt x="1794" y="335"/>
                    <a:pt x="1733" y="760"/>
                  </a:cubicBezTo>
                  <a:lnTo>
                    <a:pt x="0" y="9028"/>
                  </a:lnTo>
                  <a:lnTo>
                    <a:pt x="13709" y="9028"/>
                  </a:lnTo>
                  <a:lnTo>
                    <a:pt x="15350" y="1156"/>
                  </a:lnTo>
                  <a:cubicBezTo>
                    <a:pt x="15472" y="578"/>
                    <a:pt x="15016" y="0"/>
                    <a:pt x="14438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74" name="Google Shape;3274;p31"/>
          <p:cNvGrpSpPr/>
          <p:nvPr/>
        </p:nvGrpSpPr>
        <p:grpSpPr>
          <a:xfrm>
            <a:off x="7517570" y="2103126"/>
            <a:ext cx="904064" cy="614960"/>
            <a:chOff x="7735475" y="3205150"/>
            <a:chExt cx="451400" cy="307050"/>
          </a:xfrm>
        </p:grpSpPr>
        <p:sp>
          <p:nvSpPr>
            <p:cNvPr id="3275" name="Google Shape;3275;p31"/>
            <p:cNvSpPr/>
            <p:nvPr/>
          </p:nvSpPr>
          <p:spPr>
            <a:xfrm>
              <a:off x="7735475" y="3210500"/>
              <a:ext cx="360975" cy="301700"/>
            </a:xfrm>
            <a:custGeom>
              <a:rect b="b" l="l" r="r" t="t"/>
              <a:pathLst>
                <a:path extrusionOk="0" h="12068" w="14439">
                  <a:moveTo>
                    <a:pt x="548" y="0"/>
                  </a:moveTo>
                  <a:cubicBezTo>
                    <a:pt x="244" y="0"/>
                    <a:pt x="0" y="243"/>
                    <a:pt x="0" y="547"/>
                  </a:cubicBezTo>
                  <a:lnTo>
                    <a:pt x="760" y="12067"/>
                  </a:lnTo>
                  <a:lnTo>
                    <a:pt x="14438" y="12067"/>
                  </a:lnTo>
                  <a:lnTo>
                    <a:pt x="12706" y="2310"/>
                  </a:lnTo>
                  <a:cubicBezTo>
                    <a:pt x="12645" y="1854"/>
                    <a:pt x="12250" y="1520"/>
                    <a:pt x="11794" y="1520"/>
                  </a:cubicBezTo>
                  <a:lnTo>
                    <a:pt x="8025" y="1520"/>
                  </a:lnTo>
                  <a:lnTo>
                    <a:pt x="8025" y="547"/>
                  </a:lnTo>
                  <a:cubicBezTo>
                    <a:pt x="8025" y="243"/>
                    <a:pt x="7782" y="0"/>
                    <a:pt x="7508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6" name="Google Shape;3276;p31"/>
            <p:cNvSpPr/>
            <p:nvPr/>
          </p:nvSpPr>
          <p:spPr>
            <a:xfrm>
              <a:off x="7758275" y="3287225"/>
              <a:ext cx="386800" cy="224975"/>
            </a:xfrm>
            <a:custGeom>
              <a:rect b="b" l="l" r="r" t="t"/>
              <a:pathLst>
                <a:path extrusionOk="0" h="8999" w="15472">
                  <a:moveTo>
                    <a:pt x="2645" y="1"/>
                  </a:moveTo>
                  <a:cubicBezTo>
                    <a:pt x="2189" y="1"/>
                    <a:pt x="1794" y="305"/>
                    <a:pt x="1733" y="761"/>
                  </a:cubicBezTo>
                  <a:lnTo>
                    <a:pt x="0" y="8998"/>
                  </a:lnTo>
                  <a:lnTo>
                    <a:pt x="13709" y="8998"/>
                  </a:lnTo>
                  <a:lnTo>
                    <a:pt x="15350" y="1126"/>
                  </a:lnTo>
                  <a:cubicBezTo>
                    <a:pt x="15472" y="548"/>
                    <a:pt x="15016" y="1"/>
                    <a:pt x="14438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77" name="Google Shape;3277;p31"/>
            <p:cNvGrpSpPr/>
            <p:nvPr/>
          </p:nvGrpSpPr>
          <p:grpSpPr>
            <a:xfrm>
              <a:off x="8006000" y="3205150"/>
              <a:ext cx="180875" cy="163425"/>
              <a:chOff x="8006000" y="3205150"/>
              <a:chExt cx="180875" cy="163425"/>
            </a:xfrm>
          </p:grpSpPr>
          <p:sp>
            <p:nvSpPr>
              <p:cNvPr id="3278" name="Google Shape;3278;p31"/>
              <p:cNvSpPr/>
              <p:nvPr/>
            </p:nvSpPr>
            <p:spPr>
              <a:xfrm>
                <a:off x="8006000" y="3205150"/>
                <a:ext cx="180875" cy="163425"/>
              </a:xfrm>
              <a:custGeom>
                <a:rect b="b" l="l" r="r" t="t"/>
                <a:pathLst>
                  <a:path extrusionOk="0" h="6537" w="7235">
                    <a:moveTo>
                      <a:pt x="3609" y="1"/>
                    </a:moveTo>
                    <a:cubicBezTo>
                      <a:pt x="2128" y="1"/>
                      <a:pt x="789" y="1018"/>
                      <a:pt x="426" y="2524"/>
                    </a:cubicBezTo>
                    <a:cubicBezTo>
                      <a:pt x="0" y="4287"/>
                      <a:pt x="1095" y="6050"/>
                      <a:pt x="2858" y="6445"/>
                    </a:cubicBezTo>
                    <a:cubicBezTo>
                      <a:pt x="3115" y="6507"/>
                      <a:pt x="3372" y="6537"/>
                      <a:pt x="3625" y="6537"/>
                    </a:cubicBezTo>
                    <a:cubicBezTo>
                      <a:pt x="5107" y="6537"/>
                      <a:pt x="6446" y="5519"/>
                      <a:pt x="6809" y="4013"/>
                    </a:cubicBezTo>
                    <a:cubicBezTo>
                      <a:pt x="7235" y="2251"/>
                      <a:pt x="6140" y="488"/>
                      <a:pt x="4377" y="92"/>
                    </a:cubicBezTo>
                    <a:cubicBezTo>
                      <a:pt x="4120" y="30"/>
                      <a:pt x="3863" y="1"/>
                      <a:pt x="36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279" name="Google Shape;3279;p31"/>
              <p:cNvGrpSpPr/>
              <p:nvPr/>
            </p:nvGrpSpPr>
            <p:grpSpPr>
              <a:xfrm>
                <a:off x="8063000" y="3253366"/>
                <a:ext cx="67650" cy="67675"/>
                <a:chOff x="8063000" y="3258350"/>
                <a:chExt cx="67650" cy="67675"/>
              </a:xfrm>
            </p:grpSpPr>
            <p:sp>
              <p:nvSpPr>
                <p:cNvPr id="3280" name="Google Shape;3280;p31"/>
                <p:cNvSpPr/>
                <p:nvPr/>
              </p:nvSpPr>
              <p:spPr>
                <a:xfrm>
                  <a:off x="8096425" y="3258350"/>
                  <a:ext cx="25" cy="67675"/>
                </a:xfrm>
                <a:custGeom>
                  <a:rect b="b" l="l" r="r" t="t"/>
                  <a:pathLst>
                    <a:path extrusionOk="0" fill="none" h="2707" w="1">
                      <a:moveTo>
                        <a:pt x="0" y="1"/>
                      </a:moveTo>
                      <a:lnTo>
                        <a:pt x="0" y="2706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81" name="Google Shape;3281;p31"/>
                <p:cNvSpPr/>
                <p:nvPr/>
              </p:nvSpPr>
              <p:spPr>
                <a:xfrm>
                  <a:off x="8063000" y="3291800"/>
                  <a:ext cx="67650" cy="25"/>
                </a:xfrm>
                <a:custGeom>
                  <a:rect b="b" l="l" r="r" t="t"/>
                  <a:pathLst>
                    <a:path extrusionOk="0" fill="none" h="1" w="2706">
                      <a:moveTo>
                        <a:pt x="2705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3282" name="Google Shape;3282;p31"/>
          <p:cNvGrpSpPr/>
          <p:nvPr/>
        </p:nvGrpSpPr>
        <p:grpSpPr>
          <a:xfrm>
            <a:off x="7756841" y="3250300"/>
            <a:ext cx="664836" cy="1216078"/>
            <a:chOff x="7756841" y="3250300"/>
            <a:chExt cx="664836" cy="1216078"/>
          </a:xfrm>
        </p:grpSpPr>
        <p:sp>
          <p:nvSpPr>
            <p:cNvPr id="3283" name="Google Shape;3283;p31"/>
            <p:cNvSpPr/>
            <p:nvPr/>
          </p:nvSpPr>
          <p:spPr>
            <a:xfrm>
              <a:off x="7756863" y="3250300"/>
              <a:ext cx="664814" cy="1216078"/>
            </a:xfrm>
            <a:custGeom>
              <a:rect b="b" l="l" r="r" t="t"/>
              <a:pathLst>
                <a:path extrusionOk="0" h="49424" w="99972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4" name="Google Shape;3284;p31"/>
            <p:cNvSpPr/>
            <p:nvPr/>
          </p:nvSpPr>
          <p:spPr>
            <a:xfrm flipH="1">
              <a:off x="7756841" y="3250300"/>
              <a:ext cx="664814" cy="230127"/>
            </a:xfrm>
            <a:custGeom>
              <a:rect b="b" l="l" r="r" t="t"/>
              <a:pathLst>
                <a:path extrusionOk="0" h="9029" w="99972">
                  <a:moveTo>
                    <a:pt x="0" y="1"/>
                  </a:moveTo>
                  <a:lnTo>
                    <a:pt x="0" y="9028"/>
                  </a:lnTo>
                  <a:lnTo>
                    <a:pt x="99972" y="9028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85" name="Google Shape;3285;p31"/>
            <p:cNvGrpSpPr/>
            <p:nvPr/>
          </p:nvGrpSpPr>
          <p:grpSpPr>
            <a:xfrm flipH="1">
              <a:off x="7850775" y="3306102"/>
              <a:ext cx="476988" cy="118468"/>
              <a:chOff x="4771000" y="1122848"/>
              <a:chExt cx="560767" cy="139276"/>
            </a:xfrm>
          </p:grpSpPr>
          <p:grpSp>
            <p:nvGrpSpPr>
              <p:cNvPr id="3286" name="Google Shape;3286;p31"/>
              <p:cNvGrpSpPr/>
              <p:nvPr/>
            </p:nvGrpSpPr>
            <p:grpSpPr>
              <a:xfrm>
                <a:off x="5192567" y="1122848"/>
                <a:ext cx="139200" cy="139200"/>
                <a:chOff x="5192567" y="1122848"/>
                <a:chExt cx="139200" cy="139200"/>
              </a:xfrm>
            </p:grpSpPr>
            <p:sp>
              <p:nvSpPr>
                <p:cNvPr id="3287" name="Google Shape;3287;p31"/>
                <p:cNvSpPr/>
                <p:nvPr/>
              </p:nvSpPr>
              <p:spPr>
                <a:xfrm>
                  <a:off x="5192567" y="1122848"/>
                  <a:ext cx="139200" cy="139200"/>
                </a:xfrm>
                <a:prstGeom prst="ellipse">
                  <a:avLst/>
                </a:prstGeom>
                <a:solidFill>
                  <a:schemeClr val="lt1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88" name="Google Shape;3288;p31"/>
                <p:cNvSpPr/>
                <p:nvPr/>
              </p:nvSpPr>
              <p:spPr>
                <a:xfrm rot="5400000">
                  <a:off x="5234842" y="1164441"/>
                  <a:ext cx="54682" cy="54682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89" name="Google Shape;3289;p31"/>
                <p:cNvSpPr/>
                <p:nvPr/>
              </p:nvSpPr>
              <p:spPr>
                <a:xfrm rot="5400000">
                  <a:off x="5234842" y="1164441"/>
                  <a:ext cx="54682" cy="54682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" y="0"/>
                      </a:moveTo>
                      <a:lnTo>
                        <a:pt x="1824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90" name="Google Shape;3290;p31"/>
              <p:cNvGrpSpPr/>
              <p:nvPr/>
            </p:nvGrpSpPr>
            <p:grpSpPr>
              <a:xfrm>
                <a:off x="4771000" y="1122849"/>
                <a:ext cx="139200" cy="139200"/>
                <a:chOff x="5192500" y="1122925"/>
                <a:chExt cx="139200" cy="139200"/>
              </a:xfrm>
            </p:grpSpPr>
            <p:sp>
              <p:nvSpPr>
                <p:cNvPr id="3291" name="Google Shape;3291;p31"/>
                <p:cNvSpPr/>
                <p:nvPr/>
              </p:nvSpPr>
              <p:spPr>
                <a:xfrm>
                  <a:off x="5192500" y="1122925"/>
                  <a:ext cx="139200" cy="139200"/>
                </a:xfrm>
                <a:prstGeom prst="ellipse">
                  <a:avLst/>
                </a:prstGeom>
                <a:solidFill>
                  <a:schemeClr val="lt1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92" name="Google Shape;3292;p31"/>
                <p:cNvSpPr/>
                <p:nvPr/>
              </p:nvSpPr>
              <p:spPr>
                <a:xfrm rot="2700000">
                  <a:off x="5234299" y="1164701"/>
                  <a:ext cx="54684" cy="54684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93" name="Google Shape;3293;p31"/>
              <p:cNvGrpSpPr/>
              <p:nvPr/>
            </p:nvGrpSpPr>
            <p:grpSpPr>
              <a:xfrm>
                <a:off x="4981783" y="1122924"/>
                <a:ext cx="139200" cy="139200"/>
                <a:chOff x="4981783" y="1122924"/>
                <a:chExt cx="139200" cy="139200"/>
              </a:xfrm>
            </p:grpSpPr>
            <p:sp>
              <p:nvSpPr>
                <p:cNvPr id="3294" name="Google Shape;3294;p31"/>
                <p:cNvSpPr/>
                <p:nvPr/>
              </p:nvSpPr>
              <p:spPr>
                <a:xfrm>
                  <a:off x="4981783" y="1122924"/>
                  <a:ext cx="139200" cy="139200"/>
                </a:xfrm>
                <a:prstGeom prst="ellipse">
                  <a:avLst/>
                </a:prstGeom>
                <a:solidFill>
                  <a:schemeClr val="lt1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95" name="Google Shape;3295;p31"/>
                <p:cNvSpPr/>
                <p:nvPr/>
              </p:nvSpPr>
              <p:spPr>
                <a:xfrm>
                  <a:off x="5026333" y="1167474"/>
                  <a:ext cx="50100" cy="50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3296" name="Google Shape;3296;p31"/>
          <p:cNvGrpSpPr/>
          <p:nvPr/>
        </p:nvGrpSpPr>
        <p:grpSpPr>
          <a:xfrm>
            <a:off x="7201483" y="638664"/>
            <a:ext cx="554700" cy="554700"/>
            <a:chOff x="7201483" y="638664"/>
            <a:chExt cx="554700" cy="554700"/>
          </a:xfrm>
        </p:grpSpPr>
        <p:grpSp>
          <p:nvGrpSpPr>
            <p:cNvPr id="3297" name="Google Shape;3297;p31"/>
            <p:cNvGrpSpPr/>
            <p:nvPr/>
          </p:nvGrpSpPr>
          <p:grpSpPr>
            <a:xfrm>
              <a:off x="7201483" y="638664"/>
              <a:ext cx="554700" cy="554700"/>
              <a:chOff x="-388475" y="881425"/>
              <a:chExt cx="554700" cy="554700"/>
            </a:xfrm>
          </p:grpSpPr>
          <p:sp>
            <p:nvSpPr>
              <p:cNvPr id="3298" name="Google Shape;3298;p31"/>
              <p:cNvSpPr/>
              <p:nvPr/>
            </p:nvSpPr>
            <p:spPr>
              <a:xfrm>
                <a:off x="-312275" y="881425"/>
                <a:ext cx="478500" cy="478500"/>
              </a:xfrm>
              <a:prstGeom prst="wedgeRectCallout">
                <a:avLst>
                  <a:gd fmla="val -20833" name="adj1"/>
                  <a:gd fmla="val 62500" name="adj2"/>
                </a:avLst>
              </a:pr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9" name="Google Shape;3299;p31"/>
              <p:cNvSpPr/>
              <p:nvPr/>
            </p:nvSpPr>
            <p:spPr>
              <a:xfrm>
                <a:off x="-388475" y="957625"/>
                <a:ext cx="478500" cy="478500"/>
              </a:xfrm>
              <a:prstGeom prst="wedgeRectCallout">
                <a:avLst>
                  <a:gd fmla="val -20833" name="adj1"/>
                  <a:gd fmla="val 62500" name="adj2"/>
                </a:avLst>
              </a:pr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00" name="Google Shape;3300;p31"/>
            <p:cNvGrpSpPr/>
            <p:nvPr/>
          </p:nvGrpSpPr>
          <p:grpSpPr>
            <a:xfrm>
              <a:off x="7271347" y="782952"/>
              <a:ext cx="340186" cy="340168"/>
              <a:chOff x="5053900" y="3804850"/>
              <a:chExt cx="483150" cy="483125"/>
            </a:xfrm>
          </p:grpSpPr>
          <p:sp>
            <p:nvSpPr>
              <p:cNvPr id="3301" name="Google Shape;3301;p31"/>
              <p:cNvSpPr/>
              <p:nvPr/>
            </p:nvSpPr>
            <p:spPr>
              <a:xfrm>
                <a:off x="5053900" y="3804850"/>
                <a:ext cx="483150" cy="483125"/>
              </a:xfrm>
              <a:custGeom>
                <a:rect b="b" l="l" r="r" t="t"/>
                <a:pathLst>
                  <a:path extrusionOk="0" h="19325" w="19326">
                    <a:moveTo>
                      <a:pt x="9663" y="1132"/>
                    </a:moveTo>
                    <a:cubicBezTo>
                      <a:pt x="14367" y="1132"/>
                      <a:pt x="18193" y="4958"/>
                      <a:pt x="18193" y="9662"/>
                    </a:cubicBezTo>
                    <a:cubicBezTo>
                      <a:pt x="18193" y="14367"/>
                      <a:pt x="14367" y="18192"/>
                      <a:pt x="9663" y="18192"/>
                    </a:cubicBezTo>
                    <a:cubicBezTo>
                      <a:pt x="4959" y="18192"/>
                      <a:pt x="1133" y="14367"/>
                      <a:pt x="1133" y="9662"/>
                    </a:cubicBezTo>
                    <a:cubicBezTo>
                      <a:pt x="1133" y="4958"/>
                      <a:pt x="4959" y="1132"/>
                      <a:pt x="9663" y="1132"/>
                    </a:cubicBezTo>
                    <a:close/>
                    <a:moveTo>
                      <a:pt x="9663" y="0"/>
                    </a:moveTo>
                    <a:cubicBezTo>
                      <a:pt x="7094" y="0"/>
                      <a:pt x="4669" y="1009"/>
                      <a:pt x="2839" y="2838"/>
                    </a:cubicBezTo>
                    <a:cubicBezTo>
                      <a:pt x="1009" y="4668"/>
                      <a:pt x="1" y="7093"/>
                      <a:pt x="1" y="9662"/>
                    </a:cubicBezTo>
                    <a:cubicBezTo>
                      <a:pt x="1" y="12232"/>
                      <a:pt x="1009" y="14657"/>
                      <a:pt x="2839" y="16486"/>
                    </a:cubicBezTo>
                    <a:cubicBezTo>
                      <a:pt x="4669" y="18316"/>
                      <a:pt x="7094" y="19325"/>
                      <a:pt x="9663" y="19325"/>
                    </a:cubicBezTo>
                    <a:cubicBezTo>
                      <a:pt x="12233" y="19325"/>
                      <a:pt x="14657" y="18316"/>
                      <a:pt x="16487" y="16486"/>
                    </a:cubicBezTo>
                    <a:cubicBezTo>
                      <a:pt x="18317" y="14657"/>
                      <a:pt x="19325" y="12232"/>
                      <a:pt x="19325" y="9662"/>
                    </a:cubicBezTo>
                    <a:cubicBezTo>
                      <a:pt x="19325" y="7093"/>
                      <a:pt x="18317" y="4668"/>
                      <a:pt x="16487" y="2838"/>
                    </a:cubicBezTo>
                    <a:cubicBezTo>
                      <a:pt x="14657" y="1009"/>
                      <a:pt x="12233" y="0"/>
                      <a:pt x="96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2" name="Google Shape;3302;p31"/>
              <p:cNvSpPr/>
              <p:nvPr/>
            </p:nvSpPr>
            <p:spPr>
              <a:xfrm>
                <a:off x="5168125" y="3947300"/>
                <a:ext cx="88275" cy="85000"/>
              </a:xfrm>
              <a:custGeom>
                <a:rect b="b" l="l" r="r" t="t"/>
                <a:pathLst>
                  <a:path extrusionOk="0" h="3400" w="3531">
                    <a:moveTo>
                      <a:pt x="1697" y="1135"/>
                    </a:moveTo>
                    <a:cubicBezTo>
                      <a:pt x="2202" y="1135"/>
                      <a:pt x="2455" y="1742"/>
                      <a:pt x="2099" y="2101"/>
                    </a:cubicBezTo>
                    <a:cubicBezTo>
                      <a:pt x="1983" y="2216"/>
                      <a:pt x="1841" y="2268"/>
                      <a:pt x="1702" y="2268"/>
                    </a:cubicBezTo>
                    <a:cubicBezTo>
                      <a:pt x="1411" y="2268"/>
                      <a:pt x="1133" y="2041"/>
                      <a:pt x="1133" y="1700"/>
                    </a:cubicBezTo>
                    <a:cubicBezTo>
                      <a:pt x="1133" y="1386"/>
                      <a:pt x="1383" y="1135"/>
                      <a:pt x="1697" y="1135"/>
                    </a:cubicBezTo>
                    <a:close/>
                    <a:moveTo>
                      <a:pt x="1697" y="0"/>
                    </a:moveTo>
                    <a:cubicBezTo>
                      <a:pt x="1479" y="0"/>
                      <a:pt x="1258" y="43"/>
                      <a:pt x="1048" y="130"/>
                    </a:cubicBezTo>
                    <a:cubicBezTo>
                      <a:pt x="414" y="392"/>
                      <a:pt x="0" y="1011"/>
                      <a:pt x="0" y="1700"/>
                    </a:cubicBezTo>
                    <a:cubicBezTo>
                      <a:pt x="0" y="2639"/>
                      <a:pt x="758" y="3397"/>
                      <a:pt x="1697" y="3400"/>
                    </a:cubicBezTo>
                    <a:cubicBezTo>
                      <a:pt x="2386" y="3400"/>
                      <a:pt x="3005" y="2983"/>
                      <a:pt x="3267" y="2349"/>
                    </a:cubicBezTo>
                    <a:cubicBezTo>
                      <a:pt x="3530" y="1715"/>
                      <a:pt x="3385" y="984"/>
                      <a:pt x="2899" y="498"/>
                    </a:cubicBezTo>
                    <a:cubicBezTo>
                      <a:pt x="2574" y="173"/>
                      <a:pt x="2139" y="0"/>
                      <a:pt x="1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3" name="Google Shape;3303;p31"/>
              <p:cNvSpPr/>
              <p:nvPr/>
            </p:nvSpPr>
            <p:spPr>
              <a:xfrm>
                <a:off x="5334575" y="3947350"/>
                <a:ext cx="88325" cy="84950"/>
              </a:xfrm>
              <a:custGeom>
                <a:rect b="b" l="l" r="r" t="t"/>
                <a:pathLst>
                  <a:path extrusionOk="0" h="3398" w="3533">
                    <a:moveTo>
                      <a:pt x="1829" y="1130"/>
                    </a:moveTo>
                    <a:cubicBezTo>
                      <a:pt x="2121" y="1130"/>
                      <a:pt x="2401" y="1356"/>
                      <a:pt x="2401" y="1698"/>
                    </a:cubicBezTo>
                    <a:cubicBezTo>
                      <a:pt x="2401" y="2012"/>
                      <a:pt x="2147" y="2265"/>
                      <a:pt x="1833" y="2265"/>
                    </a:cubicBezTo>
                    <a:cubicBezTo>
                      <a:pt x="1329" y="2265"/>
                      <a:pt x="1075" y="1656"/>
                      <a:pt x="1431" y="1296"/>
                    </a:cubicBezTo>
                    <a:cubicBezTo>
                      <a:pt x="1547" y="1181"/>
                      <a:pt x="1690" y="1130"/>
                      <a:pt x="1829" y="1130"/>
                    </a:cubicBezTo>
                    <a:close/>
                    <a:moveTo>
                      <a:pt x="1833" y="1"/>
                    </a:moveTo>
                    <a:cubicBezTo>
                      <a:pt x="1145" y="1"/>
                      <a:pt x="526" y="415"/>
                      <a:pt x="263" y="1049"/>
                    </a:cubicBezTo>
                    <a:cubicBezTo>
                      <a:pt x="0" y="1683"/>
                      <a:pt x="145" y="2413"/>
                      <a:pt x="631" y="2900"/>
                    </a:cubicBezTo>
                    <a:cubicBezTo>
                      <a:pt x="956" y="3225"/>
                      <a:pt x="1391" y="3397"/>
                      <a:pt x="1833" y="3397"/>
                    </a:cubicBezTo>
                    <a:cubicBezTo>
                      <a:pt x="2052" y="3397"/>
                      <a:pt x="2272" y="3355"/>
                      <a:pt x="2482" y="3268"/>
                    </a:cubicBezTo>
                    <a:cubicBezTo>
                      <a:pt x="3116" y="3005"/>
                      <a:pt x="3533" y="2386"/>
                      <a:pt x="3533" y="1698"/>
                    </a:cubicBezTo>
                    <a:cubicBezTo>
                      <a:pt x="3530" y="759"/>
                      <a:pt x="2772" y="1"/>
                      <a:pt x="18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4" name="Google Shape;3304;p31"/>
              <p:cNvSpPr/>
              <p:nvPr/>
            </p:nvSpPr>
            <p:spPr>
              <a:xfrm>
                <a:off x="5170150" y="4060600"/>
                <a:ext cx="250650" cy="113225"/>
              </a:xfrm>
              <a:custGeom>
                <a:rect b="b" l="l" r="r" t="t"/>
                <a:pathLst>
                  <a:path extrusionOk="0" h="4529" w="10026">
                    <a:moveTo>
                      <a:pt x="5006" y="0"/>
                    </a:moveTo>
                    <a:cubicBezTo>
                      <a:pt x="2684" y="0"/>
                      <a:pt x="659" y="1572"/>
                      <a:pt x="79" y="3820"/>
                    </a:cubicBezTo>
                    <a:cubicBezTo>
                      <a:pt x="1" y="4125"/>
                      <a:pt x="182" y="4433"/>
                      <a:pt x="487" y="4511"/>
                    </a:cubicBezTo>
                    <a:cubicBezTo>
                      <a:pt x="533" y="4523"/>
                      <a:pt x="580" y="4528"/>
                      <a:pt x="625" y="4528"/>
                    </a:cubicBezTo>
                    <a:cubicBezTo>
                      <a:pt x="878" y="4528"/>
                      <a:pt x="1109" y="4359"/>
                      <a:pt x="1175" y="4103"/>
                    </a:cubicBezTo>
                    <a:cubicBezTo>
                      <a:pt x="1625" y="2352"/>
                      <a:pt x="3205" y="1126"/>
                      <a:pt x="5013" y="1126"/>
                    </a:cubicBezTo>
                    <a:cubicBezTo>
                      <a:pt x="6822" y="1126"/>
                      <a:pt x="8401" y="2352"/>
                      <a:pt x="8851" y="4103"/>
                    </a:cubicBezTo>
                    <a:cubicBezTo>
                      <a:pt x="8917" y="4359"/>
                      <a:pt x="9148" y="4528"/>
                      <a:pt x="9401" y="4528"/>
                    </a:cubicBezTo>
                    <a:cubicBezTo>
                      <a:pt x="9447" y="4528"/>
                      <a:pt x="9493" y="4523"/>
                      <a:pt x="9539" y="4511"/>
                    </a:cubicBezTo>
                    <a:cubicBezTo>
                      <a:pt x="9844" y="4433"/>
                      <a:pt x="10025" y="4125"/>
                      <a:pt x="9947" y="3820"/>
                    </a:cubicBezTo>
                    <a:cubicBezTo>
                      <a:pt x="9368" y="1572"/>
                      <a:pt x="7342" y="0"/>
                      <a:pt x="5020" y="0"/>
                    </a:cubicBezTo>
                    <a:cubicBezTo>
                      <a:pt x="5018" y="0"/>
                      <a:pt x="5015" y="0"/>
                      <a:pt x="5013" y="0"/>
                    </a:cubicBezTo>
                    <a:cubicBezTo>
                      <a:pt x="5011" y="0"/>
                      <a:pt x="5009" y="0"/>
                      <a:pt x="50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8" name="Shape 3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9" name="Google Shape;3309;p32"/>
          <p:cNvSpPr txBox="1"/>
          <p:nvPr>
            <p:ph idx="2" type="body"/>
          </p:nvPr>
        </p:nvSpPr>
        <p:spPr>
          <a:xfrm>
            <a:off x="617550" y="1462225"/>
            <a:ext cx="3777900" cy="3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Did you like the resources? Get them for free at our other websites.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2200">
                <a:latin typeface="Space Grotesk"/>
                <a:ea typeface="Space Grotesk"/>
                <a:cs typeface="Space Grotesk"/>
                <a:sym typeface="Space Grotesk"/>
              </a:rPr>
              <a:t>ILLUSTRATIONS</a:t>
            </a:r>
            <a:endParaRPr b="1" sz="2200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Linear vintage </a:t>
            </a:r>
            <a:br>
              <a:rPr lang="en" u="sng">
                <a:solidFill>
                  <a:schemeClr val="hlink"/>
                </a:solidFill>
                <a:hlinkClick r:id="rId4"/>
              </a:rPr>
            </a:br>
            <a:r>
              <a:rPr lang="en" u="sng">
                <a:solidFill>
                  <a:schemeClr val="hlink"/>
                </a:solidFill>
                <a:hlinkClick r:id="rId5"/>
              </a:rPr>
              <a:t>vaporwave background</a:t>
            </a:r>
            <a:endParaRPr/>
          </a:p>
        </p:txBody>
      </p:sp>
      <p:sp>
        <p:nvSpPr>
          <p:cNvPr id="3310" name="Google Shape;3310;p32"/>
          <p:cNvSpPr txBox="1"/>
          <p:nvPr>
            <p:ph idx="1" type="body"/>
          </p:nvPr>
        </p:nvSpPr>
        <p:spPr>
          <a:xfrm>
            <a:off x="4646075" y="1462225"/>
            <a:ext cx="3777900" cy="3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2200">
                <a:latin typeface="Space Grotesk"/>
                <a:ea typeface="Space Grotesk"/>
                <a:cs typeface="Space Grotesk"/>
                <a:sym typeface="Space Grotesk"/>
              </a:rPr>
              <a:t>PHOTOS</a:t>
            </a:r>
            <a:endParaRPr b="1" sz="2200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Teenager outdoors using smartphone listening music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7"/>
              </a:rPr>
              <a:t>Teenage girl listening music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8"/>
              </a:rPr>
              <a:t>Exhausted students desktop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9"/>
              </a:rPr>
              <a:t>Portrait smiling interracial young couple looking digital tablet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10"/>
              </a:rPr>
              <a:t>Asian teenager sitting with </a:t>
            </a:r>
            <a:br>
              <a:rPr lang="en">
                <a:solidFill>
                  <a:schemeClr val="hlink"/>
                </a:solidFill>
                <a:uFill>
                  <a:noFill/>
                </a:uFill>
                <a:hlinkClick r:id="rId11"/>
              </a:rPr>
            </a:b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12"/>
              </a:rPr>
              <a:t>phone stairs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13"/>
              </a:rPr>
              <a:t>Portrait teenage girl</a:t>
            </a:r>
            <a:endParaRPr/>
          </a:p>
        </p:txBody>
      </p:sp>
      <p:sp>
        <p:nvSpPr>
          <p:cNvPr id="3311" name="Google Shape;3311;p32"/>
          <p:cNvSpPr txBox="1"/>
          <p:nvPr>
            <p:ph type="title"/>
          </p:nvPr>
        </p:nvSpPr>
        <p:spPr>
          <a:xfrm>
            <a:off x="617550" y="556400"/>
            <a:ext cx="59646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RESOURCES</a:t>
            </a:r>
            <a:endParaRPr/>
          </a:p>
        </p:txBody>
      </p:sp>
      <p:grpSp>
        <p:nvGrpSpPr>
          <p:cNvPr id="3312" name="Google Shape;3312;p32"/>
          <p:cNvGrpSpPr/>
          <p:nvPr/>
        </p:nvGrpSpPr>
        <p:grpSpPr>
          <a:xfrm>
            <a:off x="7007108" y="849000"/>
            <a:ext cx="1734261" cy="382450"/>
            <a:chOff x="7170195" y="4417350"/>
            <a:chExt cx="1734261" cy="382450"/>
          </a:xfrm>
        </p:grpSpPr>
        <p:sp>
          <p:nvSpPr>
            <p:cNvPr id="3313" name="Google Shape;3313;p32"/>
            <p:cNvSpPr/>
            <p:nvPr/>
          </p:nvSpPr>
          <p:spPr>
            <a:xfrm>
              <a:off x="7246321" y="4493550"/>
              <a:ext cx="1658135" cy="306250"/>
            </a:xfrm>
            <a:custGeom>
              <a:rect b="b" l="l" r="r" t="t"/>
              <a:pathLst>
                <a:path extrusionOk="0" h="12250" w="51431">
                  <a:moveTo>
                    <a:pt x="1" y="0"/>
                  </a:moveTo>
                  <a:lnTo>
                    <a:pt x="1" y="12250"/>
                  </a:lnTo>
                  <a:lnTo>
                    <a:pt x="51430" y="12250"/>
                  </a:lnTo>
                  <a:lnTo>
                    <a:pt x="5143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4" name="Google Shape;3314;p32"/>
            <p:cNvSpPr/>
            <p:nvPr/>
          </p:nvSpPr>
          <p:spPr>
            <a:xfrm>
              <a:off x="7170195" y="4417350"/>
              <a:ext cx="1658135" cy="306250"/>
            </a:xfrm>
            <a:custGeom>
              <a:rect b="b" l="l" r="r" t="t"/>
              <a:pathLst>
                <a:path extrusionOk="0" h="12250" w="51431">
                  <a:moveTo>
                    <a:pt x="1" y="0"/>
                  </a:moveTo>
                  <a:lnTo>
                    <a:pt x="1" y="12250"/>
                  </a:lnTo>
                  <a:lnTo>
                    <a:pt x="51430" y="12250"/>
                  </a:lnTo>
                  <a:lnTo>
                    <a:pt x="5143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15" name="Google Shape;3315;p32"/>
            <p:cNvGrpSpPr/>
            <p:nvPr/>
          </p:nvGrpSpPr>
          <p:grpSpPr>
            <a:xfrm flipH="1">
              <a:off x="7234397" y="4500798"/>
              <a:ext cx="560767" cy="139276"/>
              <a:chOff x="4771000" y="1122848"/>
              <a:chExt cx="560767" cy="139276"/>
            </a:xfrm>
          </p:grpSpPr>
          <p:grpSp>
            <p:nvGrpSpPr>
              <p:cNvPr id="3316" name="Google Shape;3316;p32"/>
              <p:cNvGrpSpPr/>
              <p:nvPr/>
            </p:nvGrpSpPr>
            <p:grpSpPr>
              <a:xfrm>
                <a:off x="5192567" y="1122848"/>
                <a:ext cx="139200" cy="139200"/>
                <a:chOff x="5192567" y="1122848"/>
                <a:chExt cx="139200" cy="139200"/>
              </a:xfrm>
            </p:grpSpPr>
            <p:sp>
              <p:nvSpPr>
                <p:cNvPr id="3317" name="Google Shape;3317;p32"/>
                <p:cNvSpPr/>
                <p:nvPr/>
              </p:nvSpPr>
              <p:spPr>
                <a:xfrm>
                  <a:off x="5192567" y="1122848"/>
                  <a:ext cx="139200" cy="1392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18" name="Google Shape;3318;p32"/>
                <p:cNvSpPr/>
                <p:nvPr/>
              </p:nvSpPr>
              <p:spPr>
                <a:xfrm rot="5400000">
                  <a:off x="5234842" y="1164441"/>
                  <a:ext cx="54682" cy="54682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19" name="Google Shape;3319;p32"/>
                <p:cNvSpPr/>
                <p:nvPr/>
              </p:nvSpPr>
              <p:spPr>
                <a:xfrm rot="5400000">
                  <a:off x="5234842" y="1164441"/>
                  <a:ext cx="54682" cy="54682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" y="0"/>
                      </a:moveTo>
                      <a:lnTo>
                        <a:pt x="1824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320" name="Google Shape;3320;p32"/>
              <p:cNvGrpSpPr/>
              <p:nvPr/>
            </p:nvGrpSpPr>
            <p:grpSpPr>
              <a:xfrm>
                <a:off x="4771000" y="1122849"/>
                <a:ext cx="139200" cy="139200"/>
                <a:chOff x="5192500" y="1122925"/>
                <a:chExt cx="139200" cy="139200"/>
              </a:xfrm>
            </p:grpSpPr>
            <p:sp>
              <p:nvSpPr>
                <p:cNvPr id="3321" name="Google Shape;3321;p32"/>
                <p:cNvSpPr/>
                <p:nvPr/>
              </p:nvSpPr>
              <p:spPr>
                <a:xfrm>
                  <a:off x="5192500" y="1122925"/>
                  <a:ext cx="139200" cy="1392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22" name="Google Shape;3322;p32"/>
                <p:cNvSpPr/>
                <p:nvPr/>
              </p:nvSpPr>
              <p:spPr>
                <a:xfrm rot="2700000">
                  <a:off x="5234299" y="1164701"/>
                  <a:ext cx="54684" cy="54684"/>
                </a:xfrm>
                <a:custGeom>
                  <a:rect b="b" l="l" r="r" t="t"/>
                  <a:pathLst>
                    <a:path extrusionOk="0" fill="none" h="1825" w="1825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323" name="Google Shape;3323;p32"/>
              <p:cNvGrpSpPr/>
              <p:nvPr/>
            </p:nvGrpSpPr>
            <p:grpSpPr>
              <a:xfrm>
                <a:off x="4981783" y="1122924"/>
                <a:ext cx="139200" cy="139200"/>
                <a:chOff x="4981783" y="1122924"/>
                <a:chExt cx="139200" cy="139200"/>
              </a:xfrm>
            </p:grpSpPr>
            <p:sp>
              <p:nvSpPr>
                <p:cNvPr id="3324" name="Google Shape;3324;p32"/>
                <p:cNvSpPr/>
                <p:nvPr/>
              </p:nvSpPr>
              <p:spPr>
                <a:xfrm>
                  <a:off x="4981783" y="1122924"/>
                  <a:ext cx="139200" cy="1392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25" name="Google Shape;3325;p32"/>
                <p:cNvSpPr/>
                <p:nvPr/>
              </p:nvSpPr>
              <p:spPr>
                <a:xfrm>
                  <a:off x="5026333" y="1167474"/>
                  <a:ext cx="50100" cy="50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6"/>
          <p:cNvSpPr/>
          <p:nvPr/>
        </p:nvSpPr>
        <p:spPr>
          <a:xfrm>
            <a:off x="728936" y="1573914"/>
            <a:ext cx="807300" cy="807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7" name="Google Shape;1527;p6"/>
          <p:cNvSpPr/>
          <p:nvPr/>
        </p:nvSpPr>
        <p:spPr>
          <a:xfrm>
            <a:off x="728936" y="2684689"/>
            <a:ext cx="807300" cy="807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8" name="Google Shape;1528;p6"/>
          <p:cNvSpPr/>
          <p:nvPr/>
        </p:nvSpPr>
        <p:spPr>
          <a:xfrm>
            <a:off x="728936" y="3795464"/>
            <a:ext cx="807300" cy="8073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9" name="Google Shape;1529;p6"/>
          <p:cNvSpPr txBox="1"/>
          <p:nvPr>
            <p:ph idx="1" type="subTitle"/>
          </p:nvPr>
        </p:nvSpPr>
        <p:spPr>
          <a:xfrm>
            <a:off x="1643375" y="1471692"/>
            <a:ext cx="2589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INICIALIZAR</a:t>
            </a:r>
            <a:endParaRPr/>
          </a:p>
        </p:txBody>
      </p:sp>
      <p:sp>
        <p:nvSpPr>
          <p:cNvPr id="1530" name="Google Shape;1530;p6"/>
          <p:cNvSpPr txBox="1"/>
          <p:nvPr>
            <p:ph idx="3" type="subTitle"/>
          </p:nvPr>
        </p:nvSpPr>
        <p:spPr>
          <a:xfrm>
            <a:off x="1643375" y="2588575"/>
            <a:ext cx="3212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NEURONA GANADORA</a:t>
            </a:r>
            <a:endParaRPr/>
          </a:p>
        </p:txBody>
      </p:sp>
      <p:sp>
        <p:nvSpPr>
          <p:cNvPr id="1531" name="Google Shape;1531;p6"/>
          <p:cNvSpPr txBox="1"/>
          <p:nvPr>
            <p:ph idx="2" type="subTitle"/>
          </p:nvPr>
        </p:nvSpPr>
        <p:spPr>
          <a:xfrm>
            <a:off x="1643375" y="1983975"/>
            <a:ext cx="3634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Dimensión grilla de neuronas</a:t>
            </a:r>
            <a:br>
              <a:rPr lang="en"/>
            </a:br>
            <a:r>
              <a:rPr lang="en"/>
              <a:t>Pesos de cada neurona</a:t>
            </a:r>
            <a:br>
              <a:rPr lang="en"/>
            </a:br>
            <a:r>
              <a:rPr lang="en"/>
              <a:t>R, η y cantidad de épocas.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532" name="Google Shape;1532;p6"/>
          <p:cNvSpPr txBox="1"/>
          <p:nvPr>
            <p:ph idx="5" type="subTitle"/>
          </p:nvPr>
        </p:nvSpPr>
        <p:spPr>
          <a:xfrm>
            <a:off x="1643375" y="3699337"/>
            <a:ext cx="2589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REGLA KOHONEN</a:t>
            </a:r>
            <a:endParaRPr/>
          </a:p>
        </p:txBody>
      </p:sp>
      <p:sp>
        <p:nvSpPr>
          <p:cNvPr id="1533" name="Google Shape;1533;p6"/>
          <p:cNvSpPr txBox="1"/>
          <p:nvPr>
            <p:ph type="title"/>
          </p:nvPr>
        </p:nvSpPr>
        <p:spPr>
          <a:xfrm>
            <a:off x="617550" y="556400"/>
            <a:ext cx="60849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ALGORITMO DE KOHONEN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sp>
        <p:nvSpPr>
          <p:cNvPr id="1534" name="Google Shape;1534;p6"/>
          <p:cNvSpPr txBox="1"/>
          <p:nvPr>
            <p:ph idx="4" type="subTitle"/>
          </p:nvPr>
        </p:nvSpPr>
        <p:spPr>
          <a:xfrm>
            <a:off x="1643375" y="3026253"/>
            <a:ext cx="25896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La neurona que tiene peso </a:t>
            </a:r>
            <a:r>
              <a:rPr lang="en"/>
              <a:t>más</a:t>
            </a:r>
            <a:r>
              <a:rPr lang="en"/>
              <a:t> parecido al dato de entrada</a:t>
            </a:r>
            <a:endParaRPr/>
          </a:p>
        </p:txBody>
      </p:sp>
      <p:sp>
        <p:nvSpPr>
          <p:cNvPr id="1535" name="Google Shape;1535;p6"/>
          <p:cNvSpPr txBox="1"/>
          <p:nvPr>
            <p:ph idx="6" type="subTitle"/>
          </p:nvPr>
        </p:nvSpPr>
        <p:spPr>
          <a:xfrm>
            <a:off x="1643375" y="4139509"/>
            <a:ext cx="25896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Actualizo los pesos de las neuronas que pertenezcan al conjunto N</a:t>
            </a:r>
            <a:endParaRPr/>
          </a:p>
        </p:txBody>
      </p:sp>
      <p:sp>
        <p:nvSpPr>
          <p:cNvPr id="1536" name="Google Shape;1536;p6"/>
          <p:cNvSpPr/>
          <p:nvPr/>
        </p:nvSpPr>
        <p:spPr>
          <a:xfrm>
            <a:off x="944791" y="1791049"/>
            <a:ext cx="375591" cy="373030"/>
          </a:xfrm>
          <a:custGeom>
            <a:rect b="b" l="l" r="r" t="t"/>
            <a:pathLst>
              <a:path extrusionOk="0" h="12673" w="12760">
                <a:moveTo>
                  <a:pt x="2225" y="866"/>
                </a:moveTo>
                <a:cubicBezTo>
                  <a:pt x="2371" y="866"/>
                  <a:pt x="2521" y="929"/>
                  <a:pt x="2647" y="1056"/>
                </a:cubicBezTo>
                <a:lnTo>
                  <a:pt x="3245" y="1654"/>
                </a:lnTo>
                <a:lnTo>
                  <a:pt x="1702" y="3166"/>
                </a:lnTo>
                <a:lnTo>
                  <a:pt x="1103" y="2599"/>
                </a:lnTo>
                <a:cubicBezTo>
                  <a:pt x="1072" y="2536"/>
                  <a:pt x="977" y="2473"/>
                  <a:pt x="977" y="2379"/>
                </a:cubicBezTo>
                <a:cubicBezTo>
                  <a:pt x="914" y="2190"/>
                  <a:pt x="946" y="1906"/>
                  <a:pt x="1103" y="1749"/>
                </a:cubicBezTo>
                <a:lnTo>
                  <a:pt x="1828" y="1056"/>
                </a:lnTo>
                <a:cubicBezTo>
                  <a:pt x="1938" y="929"/>
                  <a:pt x="2080" y="866"/>
                  <a:pt x="2225" y="866"/>
                </a:cubicBezTo>
                <a:close/>
                <a:moveTo>
                  <a:pt x="3812" y="2221"/>
                </a:moveTo>
                <a:lnTo>
                  <a:pt x="4506" y="2914"/>
                </a:lnTo>
                <a:lnTo>
                  <a:pt x="2962" y="4427"/>
                </a:lnTo>
                <a:lnTo>
                  <a:pt x="2300" y="3765"/>
                </a:lnTo>
                <a:lnTo>
                  <a:pt x="3812" y="2221"/>
                </a:lnTo>
                <a:close/>
                <a:moveTo>
                  <a:pt x="9452" y="1056"/>
                </a:moveTo>
                <a:lnTo>
                  <a:pt x="11783" y="3387"/>
                </a:lnTo>
                <a:lnTo>
                  <a:pt x="8979" y="6159"/>
                </a:lnTo>
                <a:lnTo>
                  <a:pt x="6648" y="3828"/>
                </a:lnTo>
                <a:lnTo>
                  <a:pt x="7908" y="2599"/>
                </a:lnTo>
                <a:lnTo>
                  <a:pt x="8790" y="3450"/>
                </a:lnTo>
                <a:cubicBezTo>
                  <a:pt x="8869" y="3529"/>
                  <a:pt x="8979" y="3568"/>
                  <a:pt x="9090" y="3568"/>
                </a:cubicBezTo>
                <a:cubicBezTo>
                  <a:pt x="9200" y="3568"/>
                  <a:pt x="9310" y="3529"/>
                  <a:pt x="9389" y="3450"/>
                </a:cubicBezTo>
                <a:cubicBezTo>
                  <a:pt x="9546" y="3292"/>
                  <a:pt x="9546" y="3009"/>
                  <a:pt x="9389" y="2851"/>
                </a:cubicBezTo>
                <a:lnTo>
                  <a:pt x="8507" y="2001"/>
                </a:lnTo>
                <a:lnTo>
                  <a:pt x="9452" y="1056"/>
                </a:lnTo>
                <a:close/>
                <a:moveTo>
                  <a:pt x="5041" y="3450"/>
                </a:moveTo>
                <a:cubicBezTo>
                  <a:pt x="5356" y="3765"/>
                  <a:pt x="10366" y="8711"/>
                  <a:pt x="10523" y="8932"/>
                </a:cubicBezTo>
                <a:lnTo>
                  <a:pt x="8948" y="10412"/>
                </a:lnTo>
                <a:lnTo>
                  <a:pt x="3497" y="4994"/>
                </a:lnTo>
                <a:lnTo>
                  <a:pt x="5041" y="3450"/>
                </a:lnTo>
                <a:close/>
                <a:moveTo>
                  <a:pt x="10996" y="9625"/>
                </a:moveTo>
                <a:lnTo>
                  <a:pt x="11657" y="11610"/>
                </a:lnTo>
                <a:lnTo>
                  <a:pt x="9609" y="10948"/>
                </a:lnTo>
                <a:lnTo>
                  <a:pt x="10996" y="9625"/>
                </a:lnTo>
                <a:close/>
                <a:moveTo>
                  <a:pt x="3939" y="6600"/>
                </a:moveTo>
                <a:lnTo>
                  <a:pt x="6270" y="8932"/>
                </a:lnTo>
                <a:lnTo>
                  <a:pt x="3466" y="11736"/>
                </a:lnTo>
                <a:lnTo>
                  <a:pt x="1135" y="9404"/>
                </a:lnTo>
                <a:lnTo>
                  <a:pt x="2489" y="8050"/>
                </a:lnTo>
                <a:lnTo>
                  <a:pt x="3340" y="8932"/>
                </a:lnTo>
                <a:cubicBezTo>
                  <a:pt x="3419" y="9010"/>
                  <a:pt x="3529" y="9050"/>
                  <a:pt x="3639" y="9050"/>
                </a:cubicBezTo>
                <a:cubicBezTo>
                  <a:pt x="3749" y="9050"/>
                  <a:pt x="3860" y="9010"/>
                  <a:pt x="3939" y="8932"/>
                </a:cubicBezTo>
                <a:cubicBezTo>
                  <a:pt x="4096" y="8774"/>
                  <a:pt x="4096" y="8491"/>
                  <a:pt x="3939" y="8333"/>
                </a:cubicBezTo>
                <a:lnTo>
                  <a:pt x="3088" y="7482"/>
                </a:lnTo>
                <a:lnTo>
                  <a:pt x="3939" y="6600"/>
                </a:lnTo>
                <a:close/>
                <a:moveTo>
                  <a:pt x="2194" y="0"/>
                </a:moveTo>
                <a:cubicBezTo>
                  <a:pt x="1828" y="0"/>
                  <a:pt x="1465" y="142"/>
                  <a:pt x="1198" y="425"/>
                </a:cubicBezTo>
                <a:lnTo>
                  <a:pt x="473" y="1119"/>
                </a:lnTo>
                <a:cubicBezTo>
                  <a:pt x="221" y="1402"/>
                  <a:pt x="95" y="1749"/>
                  <a:pt x="95" y="2127"/>
                </a:cubicBezTo>
                <a:cubicBezTo>
                  <a:pt x="95" y="2473"/>
                  <a:pt x="252" y="2851"/>
                  <a:pt x="473" y="3103"/>
                </a:cubicBezTo>
                <a:lnTo>
                  <a:pt x="1387" y="4017"/>
                </a:lnTo>
                <a:cubicBezTo>
                  <a:pt x="1387" y="4017"/>
                  <a:pt x="2647" y="5277"/>
                  <a:pt x="2615" y="5277"/>
                </a:cubicBezTo>
                <a:lnTo>
                  <a:pt x="3277" y="5939"/>
                </a:lnTo>
                <a:lnTo>
                  <a:pt x="2174" y="7041"/>
                </a:lnTo>
                <a:lnTo>
                  <a:pt x="2048" y="7167"/>
                </a:lnTo>
                <a:lnTo>
                  <a:pt x="158" y="9058"/>
                </a:lnTo>
                <a:cubicBezTo>
                  <a:pt x="0" y="9215"/>
                  <a:pt x="0" y="9467"/>
                  <a:pt x="158" y="9625"/>
                </a:cubicBezTo>
                <a:lnTo>
                  <a:pt x="3088" y="12555"/>
                </a:lnTo>
                <a:cubicBezTo>
                  <a:pt x="3167" y="12634"/>
                  <a:pt x="3269" y="12673"/>
                  <a:pt x="3371" y="12673"/>
                </a:cubicBezTo>
                <a:cubicBezTo>
                  <a:pt x="3474" y="12673"/>
                  <a:pt x="3576" y="12634"/>
                  <a:pt x="3655" y="12555"/>
                </a:cubicBezTo>
                <a:lnTo>
                  <a:pt x="6742" y="9467"/>
                </a:lnTo>
                <a:lnTo>
                  <a:pt x="8570" y="11295"/>
                </a:lnTo>
                <a:cubicBezTo>
                  <a:pt x="8601" y="11326"/>
                  <a:pt x="8633" y="11358"/>
                  <a:pt x="8696" y="11358"/>
                </a:cubicBezTo>
                <a:cubicBezTo>
                  <a:pt x="8759" y="11452"/>
                  <a:pt x="8822" y="11515"/>
                  <a:pt x="8948" y="11578"/>
                </a:cubicBezTo>
                <a:lnTo>
                  <a:pt x="12098" y="12618"/>
                </a:lnTo>
                <a:cubicBezTo>
                  <a:pt x="12147" y="12637"/>
                  <a:pt x="12196" y="12646"/>
                  <a:pt x="12243" y="12646"/>
                </a:cubicBezTo>
                <a:cubicBezTo>
                  <a:pt x="12500" y="12646"/>
                  <a:pt x="12709" y="12380"/>
                  <a:pt x="12602" y="12114"/>
                </a:cubicBezTo>
                <a:lnTo>
                  <a:pt x="11657" y="8963"/>
                </a:lnTo>
                <a:cubicBezTo>
                  <a:pt x="11626" y="8900"/>
                  <a:pt x="11594" y="8806"/>
                  <a:pt x="11468" y="8743"/>
                </a:cubicBezTo>
                <a:cubicBezTo>
                  <a:pt x="11437" y="8648"/>
                  <a:pt x="11531" y="8806"/>
                  <a:pt x="9546" y="6758"/>
                </a:cubicBezTo>
                <a:lnTo>
                  <a:pt x="12602" y="3702"/>
                </a:lnTo>
                <a:cubicBezTo>
                  <a:pt x="12760" y="3544"/>
                  <a:pt x="12760" y="3261"/>
                  <a:pt x="12602" y="3103"/>
                </a:cubicBezTo>
                <a:lnTo>
                  <a:pt x="9704" y="173"/>
                </a:lnTo>
                <a:cubicBezTo>
                  <a:pt x="9625" y="95"/>
                  <a:pt x="9515" y="55"/>
                  <a:pt x="9405" y="55"/>
                </a:cubicBezTo>
                <a:cubicBezTo>
                  <a:pt x="9294" y="55"/>
                  <a:pt x="9184" y="95"/>
                  <a:pt x="9105" y="173"/>
                </a:cubicBezTo>
                <a:lnTo>
                  <a:pt x="7656" y="1654"/>
                </a:lnTo>
                <a:lnTo>
                  <a:pt x="7530" y="1749"/>
                </a:lnTo>
                <a:lnTo>
                  <a:pt x="6049" y="3261"/>
                </a:lnTo>
                <a:lnTo>
                  <a:pt x="3214" y="425"/>
                </a:lnTo>
                <a:cubicBezTo>
                  <a:pt x="2930" y="142"/>
                  <a:pt x="2560" y="0"/>
                  <a:pt x="21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7" name="Google Shape;1537;p6"/>
          <p:cNvSpPr/>
          <p:nvPr/>
        </p:nvSpPr>
        <p:spPr>
          <a:xfrm>
            <a:off x="942465" y="2929287"/>
            <a:ext cx="380241" cy="318104"/>
          </a:xfrm>
          <a:custGeom>
            <a:rect b="b" l="l" r="r" t="t"/>
            <a:pathLst>
              <a:path extrusionOk="0" h="10807" w="12918">
                <a:moveTo>
                  <a:pt x="10807" y="851"/>
                </a:moveTo>
                <a:cubicBezTo>
                  <a:pt x="10366" y="1608"/>
                  <a:pt x="10366" y="2584"/>
                  <a:pt x="10807" y="3340"/>
                </a:cubicBezTo>
                <a:lnTo>
                  <a:pt x="2332" y="3340"/>
                </a:lnTo>
                <a:cubicBezTo>
                  <a:pt x="1765" y="3340"/>
                  <a:pt x="1293" y="2962"/>
                  <a:pt x="1135" y="2458"/>
                </a:cubicBezTo>
                <a:cubicBezTo>
                  <a:pt x="915" y="1671"/>
                  <a:pt x="1513" y="851"/>
                  <a:pt x="2332" y="851"/>
                </a:cubicBezTo>
                <a:close/>
                <a:moveTo>
                  <a:pt x="8822" y="4159"/>
                </a:moveTo>
                <a:lnTo>
                  <a:pt x="8822" y="6648"/>
                </a:lnTo>
                <a:lnTo>
                  <a:pt x="1891" y="6648"/>
                </a:lnTo>
                <a:lnTo>
                  <a:pt x="1891" y="4159"/>
                </a:lnTo>
                <a:close/>
                <a:moveTo>
                  <a:pt x="10524" y="4159"/>
                </a:moveTo>
                <a:lnTo>
                  <a:pt x="10524" y="6648"/>
                </a:lnTo>
                <a:lnTo>
                  <a:pt x="9704" y="6648"/>
                </a:lnTo>
                <a:lnTo>
                  <a:pt x="9704" y="4159"/>
                </a:lnTo>
                <a:close/>
                <a:moveTo>
                  <a:pt x="12130" y="4159"/>
                </a:moveTo>
                <a:lnTo>
                  <a:pt x="12130" y="6648"/>
                </a:lnTo>
                <a:lnTo>
                  <a:pt x="11343" y="6648"/>
                </a:lnTo>
                <a:lnTo>
                  <a:pt x="11343" y="4159"/>
                </a:lnTo>
                <a:close/>
                <a:moveTo>
                  <a:pt x="1986" y="7467"/>
                </a:moveTo>
                <a:lnTo>
                  <a:pt x="1986" y="9956"/>
                </a:lnTo>
                <a:lnTo>
                  <a:pt x="1104" y="9956"/>
                </a:lnTo>
                <a:lnTo>
                  <a:pt x="1104" y="7467"/>
                </a:lnTo>
                <a:close/>
                <a:moveTo>
                  <a:pt x="3624" y="7467"/>
                </a:moveTo>
                <a:lnTo>
                  <a:pt x="3624" y="9956"/>
                </a:lnTo>
                <a:lnTo>
                  <a:pt x="2805" y="9956"/>
                </a:lnTo>
                <a:lnTo>
                  <a:pt x="2805" y="7467"/>
                </a:lnTo>
                <a:close/>
                <a:moveTo>
                  <a:pt x="11311" y="7467"/>
                </a:moveTo>
                <a:lnTo>
                  <a:pt x="11311" y="9956"/>
                </a:lnTo>
                <a:lnTo>
                  <a:pt x="4443" y="9956"/>
                </a:lnTo>
                <a:lnTo>
                  <a:pt x="4443" y="7467"/>
                </a:lnTo>
                <a:close/>
                <a:moveTo>
                  <a:pt x="2364" y="1"/>
                </a:moveTo>
                <a:cubicBezTo>
                  <a:pt x="1671" y="1"/>
                  <a:pt x="1041" y="379"/>
                  <a:pt x="631" y="914"/>
                </a:cubicBezTo>
                <a:cubicBezTo>
                  <a:pt x="1" y="1828"/>
                  <a:pt x="253" y="3088"/>
                  <a:pt x="1104" y="3718"/>
                </a:cubicBezTo>
                <a:lnTo>
                  <a:pt x="1104" y="6648"/>
                </a:lnTo>
                <a:lnTo>
                  <a:pt x="694" y="6648"/>
                </a:lnTo>
                <a:cubicBezTo>
                  <a:pt x="442" y="6648"/>
                  <a:pt x="284" y="6837"/>
                  <a:pt x="284" y="7058"/>
                </a:cubicBezTo>
                <a:lnTo>
                  <a:pt x="284" y="10366"/>
                </a:lnTo>
                <a:cubicBezTo>
                  <a:pt x="284" y="10618"/>
                  <a:pt x="473" y="10807"/>
                  <a:pt x="694" y="10807"/>
                </a:cubicBezTo>
                <a:lnTo>
                  <a:pt x="11721" y="10807"/>
                </a:lnTo>
                <a:cubicBezTo>
                  <a:pt x="11941" y="10807"/>
                  <a:pt x="12130" y="10618"/>
                  <a:pt x="12130" y="10366"/>
                </a:cubicBezTo>
                <a:lnTo>
                  <a:pt x="12130" y="7499"/>
                </a:lnTo>
                <a:lnTo>
                  <a:pt x="12540" y="7499"/>
                </a:lnTo>
                <a:cubicBezTo>
                  <a:pt x="12760" y="7499"/>
                  <a:pt x="12918" y="7310"/>
                  <a:pt x="12918" y="7058"/>
                </a:cubicBezTo>
                <a:lnTo>
                  <a:pt x="12918" y="3750"/>
                </a:lnTo>
                <a:cubicBezTo>
                  <a:pt x="12918" y="3529"/>
                  <a:pt x="12760" y="3340"/>
                  <a:pt x="12540" y="3340"/>
                </a:cubicBezTo>
                <a:lnTo>
                  <a:pt x="11878" y="3340"/>
                </a:lnTo>
                <a:cubicBezTo>
                  <a:pt x="11091" y="2647"/>
                  <a:pt x="11122" y="1387"/>
                  <a:pt x="11973" y="757"/>
                </a:cubicBezTo>
                <a:cubicBezTo>
                  <a:pt x="12256" y="536"/>
                  <a:pt x="12130" y="64"/>
                  <a:pt x="1178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8" name="Google Shape;1538;p6"/>
          <p:cNvSpPr/>
          <p:nvPr/>
        </p:nvSpPr>
        <p:spPr>
          <a:xfrm>
            <a:off x="939684" y="4011775"/>
            <a:ext cx="385805" cy="374678"/>
          </a:xfrm>
          <a:custGeom>
            <a:rect b="b" l="l" r="r" t="t"/>
            <a:pathLst>
              <a:path extrusionOk="0" h="12729" w="13107">
                <a:moveTo>
                  <a:pt x="10240" y="838"/>
                </a:moveTo>
                <a:cubicBezTo>
                  <a:pt x="10457" y="838"/>
                  <a:pt x="10681" y="882"/>
                  <a:pt x="10902" y="977"/>
                </a:cubicBezTo>
                <a:cubicBezTo>
                  <a:pt x="11752" y="1323"/>
                  <a:pt x="12130" y="2332"/>
                  <a:pt x="11784" y="3151"/>
                </a:cubicBezTo>
                <a:cubicBezTo>
                  <a:pt x="11505" y="3793"/>
                  <a:pt x="10877" y="4159"/>
                  <a:pt x="10226" y="4159"/>
                </a:cubicBezTo>
                <a:cubicBezTo>
                  <a:pt x="9920" y="4159"/>
                  <a:pt x="9609" y="4078"/>
                  <a:pt x="9326" y="3907"/>
                </a:cubicBezTo>
                <a:cubicBezTo>
                  <a:pt x="8917" y="3592"/>
                  <a:pt x="8602" y="3056"/>
                  <a:pt x="8602" y="2521"/>
                </a:cubicBezTo>
                <a:cubicBezTo>
                  <a:pt x="8627" y="1538"/>
                  <a:pt x="9377" y="838"/>
                  <a:pt x="10240" y="838"/>
                </a:cubicBezTo>
                <a:close/>
                <a:moveTo>
                  <a:pt x="11059" y="4852"/>
                </a:moveTo>
                <a:lnTo>
                  <a:pt x="11059" y="5990"/>
                </a:lnTo>
                <a:lnTo>
                  <a:pt x="10555" y="5514"/>
                </a:lnTo>
                <a:cubicBezTo>
                  <a:pt x="10476" y="5435"/>
                  <a:pt x="10366" y="5395"/>
                  <a:pt x="10256" y="5395"/>
                </a:cubicBezTo>
                <a:cubicBezTo>
                  <a:pt x="10146" y="5395"/>
                  <a:pt x="10035" y="5435"/>
                  <a:pt x="9957" y="5514"/>
                </a:cubicBezTo>
                <a:lnTo>
                  <a:pt x="9421" y="6049"/>
                </a:lnTo>
                <a:lnTo>
                  <a:pt x="9421" y="4852"/>
                </a:lnTo>
                <a:cubicBezTo>
                  <a:pt x="9673" y="4946"/>
                  <a:pt x="9949" y="4994"/>
                  <a:pt x="10228" y="4994"/>
                </a:cubicBezTo>
                <a:cubicBezTo>
                  <a:pt x="10508" y="4994"/>
                  <a:pt x="10791" y="4946"/>
                  <a:pt x="11059" y="4852"/>
                </a:cubicBezTo>
                <a:close/>
                <a:moveTo>
                  <a:pt x="11847" y="11027"/>
                </a:moveTo>
                <a:cubicBezTo>
                  <a:pt x="11658" y="11531"/>
                  <a:pt x="11217" y="11846"/>
                  <a:pt x="10681" y="11846"/>
                </a:cubicBezTo>
                <a:lnTo>
                  <a:pt x="3782" y="11846"/>
                </a:lnTo>
                <a:cubicBezTo>
                  <a:pt x="3971" y="11625"/>
                  <a:pt x="4097" y="11342"/>
                  <a:pt x="4128" y="11027"/>
                </a:cubicBezTo>
                <a:close/>
                <a:moveTo>
                  <a:pt x="8444" y="851"/>
                </a:moveTo>
                <a:cubicBezTo>
                  <a:pt x="7531" y="1890"/>
                  <a:pt x="7594" y="3466"/>
                  <a:pt x="8633" y="4379"/>
                </a:cubicBezTo>
                <a:lnTo>
                  <a:pt x="8633" y="7089"/>
                </a:lnTo>
                <a:cubicBezTo>
                  <a:pt x="8633" y="7246"/>
                  <a:pt x="8759" y="7404"/>
                  <a:pt x="8854" y="7467"/>
                </a:cubicBezTo>
                <a:cubicBezTo>
                  <a:pt x="8916" y="7504"/>
                  <a:pt x="8978" y="7522"/>
                  <a:pt x="9038" y="7522"/>
                </a:cubicBezTo>
                <a:cubicBezTo>
                  <a:pt x="9131" y="7522"/>
                  <a:pt x="9219" y="7480"/>
                  <a:pt x="9295" y="7404"/>
                </a:cubicBezTo>
                <a:lnTo>
                  <a:pt x="10240" y="6459"/>
                </a:lnTo>
                <a:lnTo>
                  <a:pt x="10240" y="10271"/>
                </a:lnTo>
                <a:lnTo>
                  <a:pt x="3782" y="10271"/>
                </a:lnTo>
                <a:cubicBezTo>
                  <a:pt x="3752" y="10262"/>
                  <a:pt x="3724" y="10258"/>
                  <a:pt x="3697" y="10258"/>
                </a:cubicBezTo>
                <a:cubicBezTo>
                  <a:pt x="3522" y="10258"/>
                  <a:pt x="3404" y="10426"/>
                  <a:pt x="3404" y="10617"/>
                </a:cubicBezTo>
                <a:cubicBezTo>
                  <a:pt x="3404" y="11331"/>
                  <a:pt x="2805" y="11880"/>
                  <a:pt x="2143" y="11880"/>
                </a:cubicBezTo>
                <a:cubicBezTo>
                  <a:pt x="1987" y="11880"/>
                  <a:pt x="1827" y="11849"/>
                  <a:pt x="1671" y="11783"/>
                </a:cubicBezTo>
                <a:cubicBezTo>
                  <a:pt x="1293" y="11625"/>
                  <a:pt x="1072" y="11342"/>
                  <a:pt x="946" y="10995"/>
                </a:cubicBezTo>
                <a:cubicBezTo>
                  <a:pt x="883" y="10743"/>
                  <a:pt x="915" y="10617"/>
                  <a:pt x="915" y="10302"/>
                </a:cubicBezTo>
                <a:lnTo>
                  <a:pt x="915" y="851"/>
                </a:lnTo>
                <a:close/>
                <a:moveTo>
                  <a:pt x="442" y="0"/>
                </a:moveTo>
                <a:cubicBezTo>
                  <a:pt x="190" y="0"/>
                  <a:pt x="1" y="189"/>
                  <a:pt x="1" y="441"/>
                </a:cubicBezTo>
                <a:lnTo>
                  <a:pt x="1" y="10617"/>
                </a:lnTo>
                <a:cubicBezTo>
                  <a:pt x="1" y="11783"/>
                  <a:pt x="946" y="12728"/>
                  <a:pt x="2080" y="12728"/>
                </a:cubicBezTo>
                <a:lnTo>
                  <a:pt x="10650" y="12728"/>
                </a:lnTo>
                <a:cubicBezTo>
                  <a:pt x="11784" y="12728"/>
                  <a:pt x="12729" y="11783"/>
                  <a:pt x="12729" y="10617"/>
                </a:cubicBezTo>
                <a:cubicBezTo>
                  <a:pt x="12760" y="10397"/>
                  <a:pt x="12571" y="10208"/>
                  <a:pt x="12319" y="10208"/>
                </a:cubicBezTo>
                <a:lnTo>
                  <a:pt x="11122" y="10208"/>
                </a:lnTo>
                <a:lnTo>
                  <a:pt x="11122" y="7215"/>
                </a:lnTo>
                <a:lnTo>
                  <a:pt x="11217" y="7309"/>
                </a:lnTo>
                <a:cubicBezTo>
                  <a:pt x="11301" y="7393"/>
                  <a:pt x="11413" y="7435"/>
                  <a:pt x="11515" y="7435"/>
                </a:cubicBezTo>
                <a:cubicBezTo>
                  <a:pt x="11567" y="7435"/>
                  <a:pt x="11616" y="7425"/>
                  <a:pt x="11658" y="7404"/>
                </a:cubicBezTo>
                <a:cubicBezTo>
                  <a:pt x="11815" y="7309"/>
                  <a:pt x="11910" y="7215"/>
                  <a:pt x="11910" y="6994"/>
                </a:cubicBezTo>
                <a:lnTo>
                  <a:pt x="11910" y="4285"/>
                </a:lnTo>
                <a:cubicBezTo>
                  <a:pt x="13107" y="3214"/>
                  <a:pt x="12950" y="1292"/>
                  <a:pt x="11626" y="378"/>
                </a:cubicBezTo>
                <a:cubicBezTo>
                  <a:pt x="11437" y="221"/>
                  <a:pt x="11154" y="126"/>
                  <a:pt x="10902" y="63"/>
                </a:cubicBezTo>
                <a:cubicBezTo>
                  <a:pt x="10839" y="0"/>
                  <a:pt x="10744" y="0"/>
                  <a:pt x="1065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9" name="Google Shape;1539;p6"/>
          <p:cNvGrpSpPr/>
          <p:nvPr/>
        </p:nvGrpSpPr>
        <p:grpSpPr>
          <a:xfrm rot="5400000">
            <a:off x="7142976" y="770218"/>
            <a:ext cx="291050" cy="657525"/>
            <a:chOff x="7875018" y="1882075"/>
            <a:chExt cx="291050" cy="657525"/>
          </a:xfrm>
        </p:grpSpPr>
        <p:sp>
          <p:nvSpPr>
            <p:cNvPr id="1540" name="Google Shape;1540;p6"/>
            <p:cNvSpPr/>
            <p:nvPr/>
          </p:nvSpPr>
          <p:spPr>
            <a:xfrm>
              <a:off x="7875018" y="1882075"/>
              <a:ext cx="291050" cy="291825"/>
            </a:xfrm>
            <a:custGeom>
              <a:rect b="b" l="l" r="r" t="t"/>
              <a:pathLst>
                <a:path extrusionOk="0" h="11673" w="11642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6"/>
            <p:cNvSpPr/>
            <p:nvPr/>
          </p:nvSpPr>
          <p:spPr>
            <a:xfrm>
              <a:off x="7875018" y="2247775"/>
              <a:ext cx="291050" cy="291825"/>
            </a:xfrm>
            <a:custGeom>
              <a:rect b="b" l="l" r="r" t="t"/>
              <a:pathLst>
                <a:path extrusionOk="0" h="11673" w="11642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42" name="Google Shape;154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550" y="1619575"/>
            <a:ext cx="3362288" cy="5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3" name="Google Shape;1543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6075" y="2901000"/>
            <a:ext cx="3795104" cy="37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4" name="Google Shape;1544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5375" y="4257400"/>
            <a:ext cx="3888474" cy="43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5" name="Google Shape;1545;p6"/>
          <p:cNvSpPr txBox="1"/>
          <p:nvPr/>
        </p:nvSpPr>
        <p:spPr>
          <a:xfrm>
            <a:off x="110375" y="176600"/>
            <a:ext cx="38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Source Sans Pro"/>
              <a:buChar char="●"/>
            </a:pPr>
            <a:r>
              <a:t/>
            </a:r>
            <a:endParaRPr sz="3000">
              <a:solidFill>
                <a:srgbClr val="FFFF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12fcd28be54_2_5"/>
          <p:cNvSpPr txBox="1"/>
          <p:nvPr>
            <p:ph type="title"/>
          </p:nvPr>
        </p:nvSpPr>
        <p:spPr>
          <a:xfrm>
            <a:off x="617550" y="556400"/>
            <a:ext cx="66513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¿QUÉ</a:t>
            </a:r>
            <a:r>
              <a:rPr lang="en"/>
              <a:t> </a:t>
            </a:r>
            <a:r>
              <a:rPr lang="en"/>
              <a:t>DIMENSIÓN</a:t>
            </a:r>
            <a:r>
              <a:rPr lang="en"/>
              <a:t> ELEGIR?</a:t>
            </a:r>
            <a:endParaRPr/>
          </a:p>
        </p:txBody>
      </p:sp>
      <p:sp>
        <p:nvSpPr>
          <p:cNvPr id="1551" name="Google Shape;1551;g12fcd28be54_2_5"/>
          <p:cNvSpPr txBox="1"/>
          <p:nvPr>
            <p:ph idx="1" type="body"/>
          </p:nvPr>
        </p:nvSpPr>
        <p:spPr>
          <a:xfrm>
            <a:off x="563100" y="1967179"/>
            <a:ext cx="8017800" cy="215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000"/>
              <a:t>La idea es que la cantidad de activaciones por neurona no se acumule en unas pocas y que tampoco queden muchas neuronas muertas.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000"/>
              <a:t>Neuronas muertas: neuronas que nunca ganan y, por lo tanto, no reciben activación</a:t>
            </a:r>
            <a:endParaRPr sz="2000"/>
          </a:p>
        </p:txBody>
      </p:sp>
      <p:sp>
        <p:nvSpPr>
          <p:cNvPr id="1552" name="Google Shape;1552;g12fcd28be54_2_5"/>
          <p:cNvSpPr txBox="1"/>
          <p:nvPr/>
        </p:nvSpPr>
        <p:spPr>
          <a:xfrm>
            <a:off x="110375" y="143500"/>
            <a:ext cx="38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Char char="●"/>
            </a:pPr>
            <a:r>
              <a:t/>
            </a:r>
            <a:endParaRPr sz="3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12fcd28be54_2_89"/>
          <p:cNvSpPr txBox="1"/>
          <p:nvPr>
            <p:ph type="title"/>
          </p:nvPr>
        </p:nvSpPr>
        <p:spPr>
          <a:xfrm>
            <a:off x="617550" y="556400"/>
            <a:ext cx="66513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¿QUÉ DIMENSIÓN ELEGIR?</a:t>
            </a:r>
            <a:endParaRPr/>
          </a:p>
        </p:txBody>
      </p:sp>
      <p:sp>
        <p:nvSpPr>
          <p:cNvPr id="1558" name="Google Shape;1558;g12fcd28be54_2_89"/>
          <p:cNvSpPr txBox="1"/>
          <p:nvPr>
            <p:ph idx="1" type="body"/>
          </p:nvPr>
        </p:nvSpPr>
        <p:spPr>
          <a:xfrm>
            <a:off x="700525" y="1004675"/>
            <a:ext cx="7966800" cy="10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2300"/>
              <a:t>PARÁMETROS</a:t>
            </a:r>
            <a:endParaRPr b="1" sz="2300"/>
          </a:p>
        </p:txBody>
      </p:sp>
      <p:pic>
        <p:nvPicPr>
          <p:cNvPr id="1559" name="Google Shape;1559;g12fcd28be54_2_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9575" y="2483298"/>
            <a:ext cx="3732375" cy="106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0" name="Google Shape;1560;g12fcd28be54_2_89"/>
          <p:cNvSpPr txBox="1"/>
          <p:nvPr/>
        </p:nvSpPr>
        <p:spPr>
          <a:xfrm>
            <a:off x="617550" y="1775175"/>
            <a:ext cx="41166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</a:pPr>
            <a:r>
              <a:rPr lang="en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 radio decrece en 1 por cada </a:t>
            </a:r>
            <a:r>
              <a:rPr lang="en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iteración</a:t>
            </a:r>
            <a:r>
              <a:rPr lang="en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</a:pPr>
            <a:r>
              <a:rPr lang="en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 η(i) decrece de la forma 1/i, donde i arranca en 2 y se incrementa en 1 por cada iteración.</a:t>
            </a:r>
            <a:endParaRPr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</a:pPr>
            <a:r>
              <a:rPr lang="en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 cantidad de épocas se define como 500*n, donde n es la cantidad de datos de entrada</a:t>
            </a:r>
            <a:endParaRPr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61" name="Google Shape;1561;g12fcd28be54_2_89"/>
          <p:cNvSpPr txBox="1"/>
          <p:nvPr/>
        </p:nvSpPr>
        <p:spPr>
          <a:xfrm>
            <a:off x="110375" y="176600"/>
            <a:ext cx="38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000"/>
              <a:buFont typeface="Source Sans Pro"/>
              <a:buChar char="●"/>
            </a:pPr>
            <a:r>
              <a:t/>
            </a:r>
            <a:endParaRPr sz="3000">
              <a:solidFill>
                <a:srgbClr val="38761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g12fcd28be54_2_13"/>
          <p:cNvSpPr txBox="1"/>
          <p:nvPr>
            <p:ph type="title"/>
          </p:nvPr>
        </p:nvSpPr>
        <p:spPr>
          <a:xfrm>
            <a:off x="617550" y="556400"/>
            <a:ext cx="66513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¿QUÉ DIMENSIÓN ELEGIR?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567" name="Google Shape;1567;g12fcd28be54_2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900" y="1611302"/>
            <a:ext cx="3993099" cy="2994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8" name="Google Shape;1568;g12fcd28be54_2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9550" y="1611302"/>
            <a:ext cx="3993101" cy="2994826"/>
          </a:xfrm>
          <a:prstGeom prst="rect">
            <a:avLst/>
          </a:prstGeom>
          <a:noFill/>
          <a:ln>
            <a:noFill/>
          </a:ln>
        </p:spPr>
      </p:pic>
      <p:sp>
        <p:nvSpPr>
          <p:cNvPr id="1569" name="Google Shape;1569;g12fcd28be54_2_13"/>
          <p:cNvSpPr txBox="1"/>
          <p:nvPr/>
        </p:nvSpPr>
        <p:spPr>
          <a:xfrm>
            <a:off x="110375" y="176600"/>
            <a:ext cx="38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Source Sans Pro"/>
              <a:buChar char="●"/>
            </a:pPr>
            <a:r>
              <a:t/>
            </a:r>
            <a:endParaRPr sz="3000">
              <a:solidFill>
                <a:srgbClr val="FFFF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yber Bullying Thesis Defense by Slidesgo">
  <a:themeElements>
    <a:clrScheme name="Simple Light">
      <a:dk1>
        <a:srgbClr val="0B37BA"/>
      </a:dk1>
      <a:lt1>
        <a:srgbClr val="FFFFFF"/>
      </a:lt1>
      <a:dk2>
        <a:srgbClr val="CF0011"/>
      </a:dk2>
      <a:lt2>
        <a:srgbClr val="FF97B1"/>
      </a:lt2>
      <a:accent1>
        <a:srgbClr val="B3DFFF"/>
      </a:accent1>
      <a:accent2>
        <a:srgbClr val="FFD4FF"/>
      </a:accent2>
      <a:accent3>
        <a:srgbClr val="FFBFCF"/>
      </a:accent3>
      <a:accent4>
        <a:srgbClr val="FFFFFF"/>
      </a:accent4>
      <a:accent5>
        <a:srgbClr val="FFFFFF"/>
      </a:accent5>
      <a:accent6>
        <a:srgbClr val="FFFFFF"/>
      </a:accent6>
      <a:hlink>
        <a:srgbClr val="0B37B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